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4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717" r:id="rId2"/>
  </p:sldMasterIdLst>
  <p:notesMasterIdLst>
    <p:notesMasterId r:id="rId64"/>
  </p:notesMasterIdLst>
  <p:sldIdLst>
    <p:sldId id="256" r:id="rId3"/>
    <p:sldId id="258" r:id="rId4"/>
    <p:sldId id="259" r:id="rId5"/>
    <p:sldId id="261" r:id="rId6"/>
    <p:sldId id="344" r:id="rId7"/>
    <p:sldId id="334" r:id="rId8"/>
    <p:sldId id="345" r:id="rId9"/>
    <p:sldId id="336" r:id="rId10"/>
    <p:sldId id="337" r:id="rId11"/>
    <p:sldId id="319" r:id="rId12"/>
    <p:sldId id="320" r:id="rId13"/>
    <p:sldId id="338" r:id="rId14"/>
    <p:sldId id="339" r:id="rId15"/>
    <p:sldId id="346" r:id="rId16"/>
    <p:sldId id="347" r:id="rId17"/>
    <p:sldId id="348" r:id="rId18"/>
    <p:sldId id="349" r:id="rId19"/>
    <p:sldId id="305" r:id="rId20"/>
    <p:sldId id="350" r:id="rId21"/>
    <p:sldId id="299" r:id="rId22"/>
    <p:sldId id="314" r:id="rId23"/>
    <p:sldId id="352" r:id="rId24"/>
    <p:sldId id="311" r:id="rId25"/>
    <p:sldId id="316" r:id="rId26"/>
    <p:sldId id="361" r:id="rId27"/>
    <p:sldId id="317" r:id="rId28"/>
    <p:sldId id="310" r:id="rId29"/>
    <p:sldId id="306" r:id="rId30"/>
    <p:sldId id="300" r:id="rId31"/>
    <p:sldId id="301" r:id="rId32"/>
    <p:sldId id="335" r:id="rId33"/>
    <p:sldId id="327" r:id="rId34"/>
    <p:sldId id="312" r:id="rId35"/>
    <p:sldId id="341" r:id="rId36"/>
    <p:sldId id="330" r:id="rId37"/>
    <p:sldId id="342" r:id="rId38"/>
    <p:sldId id="315" r:id="rId39"/>
    <p:sldId id="321" r:id="rId40"/>
    <p:sldId id="343" r:id="rId41"/>
    <p:sldId id="333" r:id="rId42"/>
    <p:sldId id="340" r:id="rId43"/>
    <p:sldId id="322" r:id="rId44"/>
    <p:sldId id="302" r:id="rId45"/>
    <p:sldId id="309" r:id="rId46"/>
    <p:sldId id="324" r:id="rId47"/>
    <p:sldId id="303" r:id="rId48"/>
    <p:sldId id="325" r:id="rId49"/>
    <p:sldId id="323" r:id="rId50"/>
    <p:sldId id="326" r:id="rId51"/>
    <p:sldId id="353" r:id="rId52"/>
    <p:sldId id="354" r:id="rId53"/>
    <p:sldId id="355" r:id="rId54"/>
    <p:sldId id="356" r:id="rId55"/>
    <p:sldId id="357" r:id="rId56"/>
    <p:sldId id="329" r:id="rId57"/>
    <p:sldId id="328" r:id="rId58"/>
    <p:sldId id="358" r:id="rId59"/>
    <p:sldId id="359" r:id="rId60"/>
    <p:sldId id="360" r:id="rId61"/>
    <p:sldId id="308" r:id="rId62"/>
    <p:sldId id="304" r:id="rId63"/>
  </p:sldIdLst>
  <p:sldSz cx="9144000" cy="5143500" type="screen16x9"/>
  <p:notesSz cx="6858000" cy="9144000"/>
  <p:embeddedFontLst>
    <p:embeddedFont>
      <p:font typeface="Jost" panose="020B0604020202020204" charset="0"/>
      <p:regular r:id="rId65"/>
      <p:bold r:id="rId66"/>
      <p:italic r:id="rId67"/>
      <p:boldItalic r:id="rId68"/>
    </p:embeddedFont>
    <p:embeddedFont>
      <p:font typeface="Montserrat" panose="00000500000000000000" pitchFamily="2" charset="0"/>
      <p:regular r:id="rId69"/>
      <p:bold r:id="rId70"/>
      <p:italic r:id="rId71"/>
      <p:boldItalic r:id="rId72"/>
    </p:embeddedFont>
    <p:embeddedFont>
      <p:font typeface="Montserrat Medium" panose="00000600000000000000" pitchFamily="2" charset="0"/>
      <p:regular r:id="rId73"/>
      <p:bold r:id="rId74"/>
      <p:italic r:id="rId75"/>
      <p:boldItalic r:id="rId76"/>
    </p:embeddedFont>
    <p:embeddedFont>
      <p:font typeface="Proxima Nova" panose="020B0604020202020204" charset="0"/>
      <p:regular r:id="rId77"/>
      <p:bold r:id="rId78"/>
      <p:italic r:id="rId79"/>
      <p:boldItalic r:id="rId80"/>
    </p:embeddedFont>
    <p:embeddedFont>
      <p:font typeface="Tajawal" panose="020B0604020202020204" charset="-78"/>
      <p:regular r:id="rId81"/>
      <p:bold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9AA0A6"/>
          </p15:clr>
        </p15:guide>
        <p15:guide id="2" pos="3674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6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54CDC-53E7-4366-8FE7-70DFC9FDD823}" v="7" dt="2024-01-11T19:22:29.112"/>
  </p1510:revLst>
</p1510:revInfo>
</file>

<file path=ppt/tableStyles.xml><?xml version="1.0" encoding="utf-8"?>
<a:tblStyleLst xmlns:a="http://schemas.openxmlformats.org/drawingml/2006/main" def="{C0E775BC-A857-4094-97C6-5482D7DEB851}">
  <a:tblStyle styleId="{C0E775BC-A857-4094-97C6-5482D7DEB8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3655" autoAdjust="0"/>
  </p:normalViewPr>
  <p:slideViewPr>
    <p:cSldViewPr snapToGrid="0">
      <p:cViewPr varScale="1">
        <p:scale>
          <a:sx n="141" d="100"/>
          <a:sy n="141" d="100"/>
        </p:scale>
        <p:origin x="960" y="120"/>
      </p:cViewPr>
      <p:guideLst>
        <p:guide orient="horz" pos="2142"/>
        <p:guide pos="36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4.fntdata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2.fntdata"/><Relationship Id="rId87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Lendl" userId="c488799b3f1ed5d8" providerId="LiveId" clId="{2FBEA4A9-A4D8-4912-B9B6-A899D3147688}"/>
    <pc:docChg chg="undo custSel addSld delSld modSld sldOrd">
      <pc:chgData name="Maximilian Lendl" userId="c488799b3f1ed5d8" providerId="LiveId" clId="{2FBEA4A9-A4D8-4912-B9B6-A899D3147688}" dt="2024-01-11T18:20:14.384" v="754" actId="208"/>
      <pc:docMkLst>
        <pc:docMk/>
      </pc:docMkLst>
      <pc:sldChg chg="addSp delSp modSp mod">
        <pc:chgData name="Maximilian Lendl" userId="c488799b3f1ed5d8" providerId="LiveId" clId="{2FBEA4A9-A4D8-4912-B9B6-A899D3147688}" dt="2024-01-11T18:00:48.365" v="740" actId="14100"/>
        <pc:sldMkLst>
          <pc:docMk/>
          <pc:sldMk cId="0" sldId="259"/>
        </pc:sldMkLst>
        <pc:spChg chg="add del mod ord">
          <ac:chgData name="Maximilian Lendl" userId="c488799b3f1ed5d8" providerId="LiveId" clId="{2FBEA4A9-A4D8-4912-B9B6-A899D3147688}" dt="2024-01-11T17:59:30.533" v="724" actId="478"/>
          <ac:spMkLst>
            <pc:docMk/>
            <pc:sldMk cId="0" sldId="259"/>
            <ac:spMk id="4" creationId="{BD4E81B9-2FBE-39A9-6703-EA2F5A073088}"/>
          </ac:spMkLst>
        </pc:spChg>
        <pc:spChg chg="add mod ord">
          <ac:chgData name="Maximilian Lendl" userId="c488799b3f1ed5d8" providerId="LiveId" clId="{2FBEA4A9-A4D8-4912-B9B6-A899D3147688}" dt="2024-01-11T18:00:48.365" v="740" actId="14100"/>
          <ac:spMkLst>
            <pc:docMk/>
            <pc:sldMk cId="0" sldId="259"/>
            <ac:spMk id="5" creationId="{3C6A311B-DC21-4146-DD7A-C0A254FFA087}"/>
          </ac:spMkLst>
        </pc:spChg>
        <pc:spChg chg="del">
          <ac:chgData name="Maximilian Lendl" userId="c488799b3f1ed5d8" providerId="LiveId" clId="{2FBEA4A9-A4D8-4912-B9B6-A899D3147688}" dt="2024-01-11T17:41:37.812" v="658" actId="478"/>
          <ac:spMkLst>
            <pc:docMk/>
            <pc:sldMk cId="0" sldId="259"/>
            <ac:spMk id="15" creationId="{94CC9D24-FEBD-6773-6CE2-28CFC81AC22B}"/>
          </ac:spMkLst>
        </pc:spChg>
        <pc:grpChg chg="del">
          <ac:chgData name="Maximilian Lendl" userId="c488799b3f1ed5d8" providerId="LiveId" clId="{2FBEA4A9-A4D8-4912-B9B6-A899D3147688}" dt="2024-01-11T17:42:46.650" v="672" actId="478"/>
          <ac:grpSpMkLst>
            <pc:docMk/>
            <pc:sldMk cId="0" sldId="259"/>
            <ac:grpSpMk id="1056" creationId="{00000000-0000-0000-0000-000000000000}"/>
          </ac:grpSpMkLst>
        </pc:grpChg>
        <pc:grpChg chg="del">
          <ac:chgData name="Maximilian Lendl" userId="c488799b3f1ed5d8" providerId="LiveId" clId="{2FBEA4A9-A4D8-4912-B9B6-A899D3147688}" dt="2024-01-11T17:42:46.650" v="672" actId="478"/>
          <ac:grpSpMkLst>
            <pc:docMk/>
            <pc:sldMk cId="0" sldId="259"/>
            <ac:grpSpMk id="1061" creationId="{00000000-0000-0000-0000-000000000000}"/>
          </ac:grpSpMkLst>
        </pc:grpChg>
        <pc:picChg chg="add mod modCrop">
          <ac:chgData name="Maximilian Lendl" userId="c488799b3f1ed5d8" providerId="LiveId" clId="{2FBEA4A9-A4D8-4912-B9B6-A899D3147688}" dt="2024-01-11T18:00:17.692" v="735" actId="14100"/>
          <ac:picMkLst>
            <pc:docMk/>
            <pc:sldMk cId="0" sldId="259"/>
            <ac:picMk id="3" creationId="{4C6F8898-1294-533F-4FD7-2EA4D9462597}"/>
          </ac:picMkLst>
        </pc:picChg>
      </pc:sldChg>
      <pc:sldChg chg="addSp delSp modSp mod">
        <pc:chgData name="Maximilian Lendl" userId="c488799b3f1ed5d8" providerId="LiveId" clId="{2FBEA4A9-A4D8-4912-B9B6-A899D3147688}" dt="2024-01-11T17:51:47.251" v="717" actId="20577"/>
        <pc:sldMkLst>
          <pc:docMk/>
          <pc:sldMk cId="3724892137" sldId="324"/>
        </pc:sldMkLst>
        <pc:spChg chg="mod">
          <ac:chgData name="Maximilian Lendl" userId="c488799b3f1ed5d8" providerId="LiveId" clId="{2FBEA4A9-A4D8-4912-B9B6-A899D3147688}" dt="2024-01-11T17:51:47.251" v="717" actId="20577"/>
          <ac:spMkLst>
            <pc:docMk/>
            <pc:sldMk cId="3724892137" sldId="324"/>
            <ac:spMk id="3" creationId="{73A781A4-84BA-3B44-944D-8E51CA5836EA}"/>
          </ac:spMkLst>
        </pc:spChg>
        <pc:graphicFrameChg chg="add mod">
          <ac:chgData name="Maximilian Lendl" userId="c488799b3f1ed5d8" providerId="LiveId" clId="{2FBEA4A9-A4D8-4912-B9B6-A899D3147688}" dt="2024-01-11T17:51:20.585" v="702" actId="166"/>
          <ac:graphicFrameMkLst>
            <pc:docMk/>
            <pc:sldMk cId="3724892137" sldId="324"/>
            <ac:graphicFrameMk id="2" creationId="{00000000-0008-0000-0200-00009F090000}"/>
          </ac:graphicFrameMkLst>
        </pc:graphicFrameChg>
        <pc:graphicFrameChg chg="del">
          <ac:chgData name="Maximilian Lendl" userId="c488799b3f1ed5d8" providerId="LiveId" clId="{2FBEA4A9-A4D8-4912-B9B6-A899D3147688}" dt="2024-01-11T17:51:16.322" v="701" actId="478"/>
          <ac:graphicFrameMkLst>
            <pc:docMk/>
            <pc:sldMk cId="3724892137" sldId="324"/>
            <ac:graphicFrameMk id="9" creationId="{6D70C2E1-04B1-8A44-8633-B2EBDB6FD99B}"/>
          </ac:graphicFrameMkLst>
        </pc:graphicFrameChg>
      </pc:sldChg>
      <pc:sldChg chg="modSp mod">
        <pc:chgData name="Maximilian Lendl" userId="c488799b3f1ed5d8" providerId="LiveId" clId="{2FBEA4A9-A4D8-4912-B9B6-A899D3147688}" dt="2024-01-11T17:49:53.126" v="692" actId="692"/>
        <pc:sldMkLst>
          <pc:docMk/>
          <pc:sldMk cId="3577008904" sldId="327"/>
        </pc:sldMkLst>
        <pc:cxnChg chg="mod">
          <ac:chgData name="Maximilian Lendl" userId="c488799b3f1ed5d8" providerId="LiveId" clId="{2FBEA4A9-A4D8-4912-B9B6-A899D3147688}" dt="2024-01-11T17:49:53.126" v="692" actId="692"/>
          <ac:cxnSpMkLst>
            <pc:docMk/>
            <pc:sldMk cId="3577008904" sldId="327"/>
            <ac:cxnSpMk id="25" creationId="{EA75B379-0C51-204B-F83C-DCA7E635F604}"/>
          </ac:cxnSpMkLst>
        </pc:cxnChg>
      </pc:sldChg>
      <pc:sldChg chg="addSp delSp modSp mod">
        <pc:chgData name="Maximilian Lendl" userId="c488799b3f1ed5d8" providerId="LiveId" clId="{2FBEA4A9-A4D8-4912-B9B6-A899D3147688}" dt="2024-01-11T18:20:14.384" v="754" actId="208"/>
        <pc:sldMkLst>
          <pc:docMk/>
          <pc:sldMk cId="991447161" sldId="330"/>
        </pc:sldMkLst>
        <pc:spChg chg="del">
          <ac:chgData name="Maximilian Lendl" userId="c488799b3f1ed5d8" providerId="LiveId" clId="{2FBEA4A9-A4D8-4912-B9B6-A899D3147688}" dt="2024-01-11T18:15:44.725" v="753" actId="478"/>
          <ac:spMkLst>
            <pc:docMk/>
            <pc:sldMk cId="991447161" sldId="330"/>
            <ac:spMk id="6" creationId="{6A17E723-3D30-B267-07ED-02BF65BA296C}"/>
          </ac:spMkLst>
        </pc:spChg>
        <pc:picChg chg="add del mod">
          <ac:chgData name="Maximilian Lendl" userId="c488799b3f1ed5d8" providerId="LiveId" clId="{2FBEA4A9-A4D8-4912-B9B6-A899D3147688}" dt="2024-01-11T18:13:09.389" v="743" actId="478"/>
          <ac:picMkLst>
            <pc:docMk/>
            <pc:sldMk cId="991447161" sldId="330"/>
            <ac:picMk id="4" creationId="{4D029131-FEE2-0A8A-10A2-46858C26BFC2}"/>
          </ac:picMkLst>
        </pc:picChg>
        <pc:picChg chg="add del mod">
          <ac:chgData name="Maximilian Lendl" userId="c488799b3f1ed5d8" providerId="LiveId" clId="{2FBEA4A9-A4D8-4912-B9B6-A899D3147688}" dt="2024-01-11T18:15:34.717" v="749" actId="478"/>
          <ac:picMkLst>
            <pc:docMk/>
            <pc:sldMk cId="991447161" sldId="330"/>
            <ac:picMk id="7" creationId="{0999229A-1EAD-F6B6-0F3A-4495D4DA466B}"/>
          </ac:picMkLst>
        </pc:picChg>
        <pc:picChg chg="add mod">
          <ac:chgData name="Maximilian Lendl" userId="c488799b3f1ed5d8" providerId="LiveId" clId="{2FBEA4A9-A4D8-4912-B9B6-A899D3147688}" dt="2024-01-11T18:20:14.384" v="754" actId="208"/>
          <ac:picMkLst>
            <pc:docMk/>
            <pc:sldMk cId="991447161" sldId="330"/>
            <ac:picMk id="9" creationId="{CC97FB71-A911-12B0-77E2-25A430835EBF}"/>
          </ac:picMkLst>
        </pc:picChg>
      </pc:sldChg>
      <pc:sldChg chg="addSp delSp modSp mod">
        <pc:chgData name="Maximilian Lendl" userId="c488799b3f1ed5d8" providerId="LiveId" clId="{2FBEA4A9-A4D8-4912-B9B6-A899D3147688}" dt="2024-01-11T17:33:09.662" v="630" actId="14100"/>
        <pc:sldMkLst>
          <pc:docMk/>
          <pc:sldMk cId="1932684770" sldId="333"/>
        </pc:sldMkLst>
        <pc:spChg chg="del">
          <ac:chgData name="Maximilian Lendl" userId="c488799b3f1ed5d8" providerId="LiveId" clId="{2FBEA4A9-A4D8-4912-B9B6-A899D3147688}" dt="2024-01-11T16:37:50.241" v="0" actId="478"/>
          <ac:spMkLst>
            <pc:docMk/>
            <pc:sldMk cId="1932684770" sldId="333"/>
            <ac:spMk id="4" creationId="{C4E63638-A8A6-C5D0-F62E-7E82DA6BD6E6}"/>
          </ac:spMkLst>
        </pc:spChg>
        <pc:spChg chg="add mod">
          <ac:chgData name="Maximilian Lendl" userId="c488799b3f1ed5d8" providerId="LiveId" clId="{2FBEA4A9-A4D8-4912-B9B6-A899D3147688}" dt="2024-01-11T17:25:29.568" v="617" actId="113"/>
          <ac:spMkLst>
            <pc:docMk/>
            <pc:sldMk cId="1932684770" sldId="333"/>
            <ac:spMk id="6" creationId="{C07137F0-C44C-3304-8A50-01E357F283CD}"/>
          </ac:spMkLst>
        </pc:spChg>
        <pc:spChg chg="add del mod">
          <ac:chgData name="Maximilian Lendl" userId="c488799b3f1ed5d8" providerId="LiveId" clId="{2FBEA4A9-A4D8-4912-B9B6-A899D3147688}" dt="2024-01-11T16:44:47.242" v="211" actId="478"/>
          <ac:spMkLst>
            <pc:docMk/>
            <pc:sldMk cId="1932684770" sldId="333"/>
            <ac:spMk id="9" creationId="{9C4C93F3-91E9-5BD5-02AD-52A0001C8B9F}"/>
          </ac:spMkLst>
        </pc:spChg>
        <pc:spChg chg="add del">
          <ac:chgData name="Maximilian Lendl" userId="c488799b3f1ed5d8" providerId="LiveId" clId="{2FBEA4A9-A4D8-4912-B9B6-A899D3147688}" dt="2024-01-11T17:16:33.845" v="435" actId="478"/>
          <ac:spMkLst>
            <pc:docMk/>
            <pc:sldMk cId="1932684770" sldId="333"/>
            <ac:spMk id="37" creationId="{CE11C0AA-F811-128D-DC1D-3FF02B796A0E}"/>
          </ac:spMkLst>
        </pc:spChg>
        <pc:spChg chg="add del">
          <ac:chgData name="Maximilian Lendl" userId="c488799b3f1ed5d8" providerId="LiveId" clId="{2FBEA4A9-A4D8-4912-B9B6-A899D3147688}" dt="2024-01-11T17:18:32.480" v="449" actId="22"/>
          <ac:spMkLst>
            <pc:docMk/>
            <pc:sldMk cId="1932684770" sldId="333"/>
            <ac:spMk id="43" creationId="{7F92E577-6128-A2A9-B08C-2D3AAF739569}"/>
          </ac:spMkLst>
        </pc:spChg>
        <pc:spChg chg="add mod ord">
          <ac:chgData name="Maximilian Lendl" userId="c488799b3f1ed5d8" providerId="LiveId" clId="{2FBEA4A9-A4D8-4912-B9B6-A899D3147688}" dt="2024-01-11T17:24:07.222" v="615" actId="14100"/>
          <ac:spMkLst>
            <pc:docMk/>
            <pc:sldMk cId="1932684770" sldId="333"/>
            <ac:spMk id="46" creationId="{6A273F87-506E-4D8D-7BCC-167911D7FEE1}"/>
          </ac:spMkLst>
        </pc:spChg>
        <pc:picChg chg="add del mod">
          <ac:chgData name="Maximilian Lendl" userId="c488799b3f1ed5d8" providerId="LiveId" clId="{2FBEA4A9-A4D8-4912-B9B6-A899D3147688}" dt="2024-01-11T16:39:25.864" v="45" actId="478"/>
          <ac:picMkLst>
            <pc:docMk/>
            <pc:sldMk cId="1932684770" sldId="333"/>
            <ac:picMk id="5" creationId="{A1A99524-7DCC-B73B-7085-23122A6968FA}"/>
          </ac:picMkLst>
        </pc:picChg>
        <pc:picChg chg="add del mod">
          <ac:chgData name="Maximilian Lendl" userId="c488799b3f1ed5d8" providerId="LiveId" clId="{2FBEA4A9-A4D8-4912-B9B6-A899D3147688}" dt="2024-01-11T16:44:04.995" v="202" actId="478"/>
          <ac:picMkLst>
            <pc:docMk/>
            <pc:sldMk cId="1932684770" sldId="333"/>
            <ac:picMk id="8" creationId="{033F31D5-0D3B-4B16-8006-24C1B09EBC18}"/>
          </ac:picMkLst>
        </pc:picChg>
        <pc:picChg chg="add del mod modCrop">
          <ac:chgData name="Maximilian Lendl" userId="c488799b3f1ed5d8" providerId="LiveId" clId="{2FBEA4A9-A4D8-4912-B9B6-A899D3147688}" dt="2024-01-11T17:17:55.510" v="439" actId="478"/>
          <ac:picMkLst>
            <pc:docMk/>
            <pc:sldMk cId="1932684770" sldId="333"/>
            <ac:picMk id="35" creationId="{B172E4CC-BB47-932B-D895-BA8D3A7E2167}"/>
          </ac:picMkLst>
        </pc:picChg>
        <pc:picChg chg="add del mod modCrop">
          <ac:chgData name="Maximilian Lendl" userId="c488799b3f1ed5d8" providerId="LiveId" clId="{2FBEA4A9-A4D8-4912-B9B6-A899D3147688}" dt="2024-01-11T17:16:48.454" v="438" actId="478"/>
          <ac:picMkLst>
            <pc:docMk/>
            <pc:sldMk cId="1932684770" sldId="333"/>
            <ac:picMk id="39" creationId="{F3C43746-F9F1-4849-C537-AE23A6D1369E}"/>
          </ac:picMkLst>
        </pc:picChg>
        <pc:picChg chg="add del mod modCrop">
          <ac:chgData name="Maximilian Lendl" userId="c488799b3f1ed5d8" providerId="LiveId" clId="{2FBEA4A9-A4D8-4912-B9B6-A899D3147688}" dt="2024-01-11T17:29:00.604" v="618" actId="478"/>
          <ac:picMkLst>
            <pc:docMk/>
            <pc:sldMk cId="1932684770" sldId="333"/>
            <ac:picMk id="41" creationId="{6EED0F27-0BDF-59BB-D90B-078CA4E2D197}"/>
          </ac:picMkLst>
        </pc:picChg>
        <pc:picChg chg="add mod modCrop">
          <ac:chgData name="Maximilian Lendl" userId="c488799b3f1ed5d8" providerId="LiveId" clId="{2FBEA4A9-A4D8-4912-B9B6-A899D3147688}" dt="2024-01-11T17:23:56.942" v="614" actId="1036"/>
          <ac:picMkLst>
            <pc:docMk/>
            <pc:sldMk cId="1932684770" sldId="333"/>
            <ac:picMk id="45" creationId="{E8F63398-F30A-5CA6-55EA-22C3D68F50C0}"/>
          </ac:picMkLst>
        </pc:picChg>
        <pc:picChg chg="add mod modCrop">
          <ac:chgData name="Maximilian Lendl" userId="c488799b3f1ed5d8" providerId="LiveId" clId="{2FBEA4A9-A4D8-4912-B9B6-A899D3147688}" dt="2024-01-11T17:33:09.662" v="630" actId="14100"/>
          <ac:picMkLst>
            <pc:docMk/>
            <pc:sldMk cId="1932684770" sldId="333"/>
            <ac:picMk id="48" creationId="{24C6CE23-E619-D9E7-011B-32DC02618783}"/>
          </ac:picMkLst>
        </pc:picChg>
        <pc:cxnChg chg="add del mod">
          <ac:chgData name="Maximilian Lendl" userId="c488799b3f1ed5d8" providerId="LiveId" clId="{2FBEA4A9-A4D8-4912-B9B6-A899D3147688}" dt="2024-01-11T16:49:58.013" v="298" actId="478"/>
          <ac:cxnSpMkLst>
            <pc:docMk/>
            <pc:sldMk cId="1932684770" sldId="333"/>
            <ac:cxnSpMk id="11" creationId="{DFA107B2-12D2-E22A-603D-28F29524820A}"/>
          </ac:cxnSpMkLst>
        </pc:cxnChg>
        <pc:cxnChg chg="add del mod">
          <ac:chgData name="Maximilian Lendl" userId="c488799b3f1ed5d8" providerId="LiveId" clId="{2FBEA4A9-A4D8-4912-B9B6-A899D3147688}" dt="2024-01-11T16:49:58.013" v="298" actId="478"/>
          <ac:cxnSpMkLst>
            <pc:docMk/>
            <pc:sldMk cId="1932684770" sldId="333"/>
            <ac:cxnSpMk id="13" creationId="{EEE76413-663A-C8FF-D52F-07EA6E74D1BA}"/>
          </ac:cxnSpMkLst>
        </pc:cxnChg>
        <pc:cxnChg chg="add del mod">
          <ac:chgData name="Maximilian Lendl" userId="c488799b3f1ed5d8" providerId="LiveId" clId="{2FBEA4A9-A4D8-4912-B9B6-A899D3147688}" dt="2024-01-11T16:49:58.013" v="298" actId="478"/>
          <ac:cxnSpMkLst>
            <pc:docMk/>
            <pc:sldMk cId="1932684770" sldId="333"/>
            <ac:cxnSpMk id="15" creationId="{081D1406-D2FA-C84C-1380-891AB19665F1}"/>
          </ac:cxnSpMkLst>
        </pc:cxnChg>
        <pc:cxnChg chg="add del mod">
          <ac:chgData name="Maximilian Lendl" userId="c488799b3f1ed5d8" providerId="LiveId" clId="{2FBEA4A9-A4D8-4912-B9B6-A899D3147688}" dt="2024-01-11T16:50:36.269" v="306" actId="478"/>
          <ac:cxnSpMkLst>
            <pc:docMk/>
            <pc:sldMk cId="1932684770" sldId="333"/>
            <ac:cxnSpMk id="17" creationId="{B32D635B-D1CB-839A-C573-E7D53DEE45D9}"/>
          </ac:cxnSpMkLst>
        </pc:cxnChg>
        <pc:cxnChg chg="add del mod">
          <ac:chgData name="Maximilian Lendl" userId="c488799b3f1ed5d8" providerId="LiveId" clId="{2FBEA4A9-A4D8-4912-B9B6-A899D3147688}" dt="2024-01-11T16:52:47.457" v="361" actId="478"/>
          <ac:cxnSpMkLst>
            <pc:docMk/>
            <pc:sldMk cId="1932684770" sldId="333"/>
            <ac:cxnSpMk id="24" creationId="{AF40B20A-7116-5C78-D917-1D382ECAF2DA}"/>
          </ac:cxnSpMkLst>
        </pc:cxnChg>
        <pc:cxnChg chg="add del mod">
          <ac:chgData name="Maximilian Lendl" userId="c488799b3f1ed5d8" providerId="LiveId" clId="{2FBEA4A9-A4D8-4912-B9B6-A899D3147688}" dt="2024-01-11T16:52:47.457" v="361" actId="478"/>
          <ac:cxnSpMkLst>
            <pc:docMk/>
            <pc:sldMk cId="1932684770" sldId="333"/>
            <ac:cxnSpMk id="27" creationId="{B3634FEF-0975-1CDB-1C7E-12CB224B05DB}"/>
          </ac:cxnSpMkLst>
        </pc:cxnChg>
      </pc:sldChg>
      <pc:sldChg chg="modSp mod">
        <pc:chgData name="Maximilian Lendl" userId="c488799b3f1ed5d8" providerId="LiveId" clId="{2FBEA4A9-A4D8-4912-B9B6-A899D3147688}" dt="2024-01-11T17:48:26.444" v="676" actId="692"/>
        <pc:sldMkLst>
          <pc:docMk/>
          <pc:sldMk cId="894720641" sldId="335"/>
        </pc:sldMkLst>
        <pc:cxnChg chg="mod">
          <ac:chgData name="Maximilian Lendl" userId="c488799b3f1ed5d8" providerId="LiveId" clId="{2FBEA4A9-A4D8-4912-B9B6-A899D3147688}" dt="2024-01-11T17:48:18.599" v="675" actId="692"/>
          <ac:cxnSpMkLst>
            <pc:docMk/>
            <pc:sldMk cId="894720641" sldId="335"/>
            <ac:cxnSpMk id="2" creationId="{C99B4F36-4476-C1C1-A782-56CC1C6DA9E5}"/>
          </ac:cxnSpMkLst>
        </pc:cxnChg>
        <pc:cxnChg chg="mod">
          <ac:chgData name="Maximilian Lendl" userId="c488799b3f1ed5d8" providerId="LiveId" clId="{2FBEA4A9-A4D8-4912-B9B6-A899D3147688}" dt="2024-01-11T17:48:26.444" v="676" actId="692"/>
          <ac:cxnSpMkLst>
            <pc:docMk/>
            <pc:sldMk cId="894720641" sldId="335"/>
            <ac:cxnSpMk id="3" creationId="{3FCEC9BA-8BE0-AFEB-9890-B04CFBB0029A}"/>
          </ac:cxnSpMkLst>
        </pc:cxnChg>
        <pc:cxnChg chg="mod">
          <ac:chgData name="Maximilian Lendl" userId="c488799b3f1ed5d8" providerId="LiveId" clId="{2FBEA4A9-A4D8-4912-B9B6-A899D3147688}" dt="2024-01-11T17:48:06.370" v="673" actId="692"/>
          <ac:cxnSpMkLst>
            <pc:docMk/>
            <pc:sldMk cId="894720641" sldId="335"/>
            <ac:cxnSpMk id="11" creationId="{83CB14BD-9B34-9200-A97F-3FA5665F5386}"/>
          </ac:cxnSpMkLst>
        </pc:cxnChg>
      </pc:sldChg>
      <pc:sldChg chg="del">
        <pc:chgData name="Maximilian Lendl" userId="c488799b3f1ed5d8" providerId="LiveId" clId="{2FBEA4A9-A4D8-4912-B9B6-A899D3147688}" dt="2024-01-11T17:48:40.386" v="677" actId="47"/>
        <pc:sldMkLst>
          <pc:docMk/>
          <pc:sldMk cId="1563043887" sldId="337"/>
        </pc:sldMkLst>
      </pc:sldChg>
      <pc:sldChg chg="del">
        <pc:chgData name="Maximilian Lendl" userId="c488799b3f1ed5d8" providerId="LiveId" clId="{2FBEA4A9-A4D8-4912-B9B6-A899D3147688}" dt="2024-01-11T17:48:51.624" v="683" actId="47"/>
        <pc:sldMkLst>
          <pc:docMk/>
          <pc:sldMk cId="3894661719" sldId="338"/>
        </pc:sldMkLst>
      </pc:sldChg>
      <pc:sldChg chg="del">
        <pc:chgData name="Maximilian Lendl" userId="c488799b3f1ed5d8" providerId="LiveId" clId="{2FBEA4A9-A4D8-4912-B9B6-A899D3147688}" dt="2024-01-11T17:48:59.514" v="690" actId="47"/>
        <pc:sldMkLst>
          <pc:docMk/>
          <pc:sldMk cId="684063988" sldId="339"/>
        </pc:sldMkLst>
      </pc:sldChg>
      <pc:sldChg chg="addSp delSp modSp add mod modTransition">
        <pc:chgData name="Maximilian Lendl" userId="c488799b3f1ed5d8" providerId="LiveId" clId="{2FBEA4A9-A4D8-4912-B9B6-A899D3147688}" dt="2024-01-11T17:38:52.644" v="653" actId="1076"/>
        <pc:sldMkLst>
          <pc:docMk/>
          <pc:sldMk cId="1198246905" sldId="340"/>
        </pc:sldMkLst>
        <pc:spChg chg="del">
          <ac:chgData name="Maximilian Lendl" userId="c488799b3f1ed5d8" providerId="LiveId" clId="{2FBEA4A9-A4D8-4912-B9B6-A899D3147688}" dt="2024-01-11T16:53:34.950" v="363" actId="478"/>
          <ac:spMkLst>
            <pc:docMk/>
            <pc:sldMk cId="1198246905" sldId="340"/>
            <ac:spMk id="6" creationId="{C07137F0-C44C-3304-8A50-01E357F283CD}"/>
          </ac:spMkLst>
        </pc:spChg>
        <pc:spChg chg="del">
          <ac:chgData name="Maximilian Lendl" userId="c488799b3f1ed5d8" providerId="LiveId" clId="{2FBEA4A9-A4D8-4912-B9B6-A899D3147688}" dt="2024-01-11T16:53:33.945" v="362" actId="478"/>
          <ac:spMkLst>
            <pc:docMk/>
            <pc:sldMk cId="1198246905" sldId="340"/>
            <ac:spMk id="9" creationId="{9C4C93F3-91E9-5BD5-02AD-52A0001C8B9F}"/>
          </ac:spMkLst>
        </pc:spChg>
        <pc:picChg chg="add del mod">
          <ac:chgData name="Maximilian Lendl" userId="c488799b3f1ed5d8" providerId="LiveId" clId="{2FBEA4A9-A4D8-4912-B9B6-A899D3147688}" dt="2024-01-11T17:38:16.165" v="648" actId="478"/>
          <ac:picMkLst>
            <pc:docMk/>
            <pc:sldMk cId="1198246905" sldId="340"/>
            <ac:picMk id="4" creationId="{B195D534-AB05-50E9-F99D-E0A3166FD368}"/>
          </ac:picMkLst>
        </pc:picChg>
        <pc:picChg chg="add del mod">
          <ac:chgData name="Maximilian Lendl" userId="c488799b3f1ed5d8" providerId="LiveId" clId="{2FBEA4A9-A4D8-4912-B9B6-A899D3147688}" dt="2024-01-11T17:38:45.715" v="651" actId="478"/>
          <ac:picMkLst>
            <pc:docMk/>
            <pc:sldMk cId="1198246905" sldId="340"/>
            <ac:picMk id="7" creationId="{F6D3F924-D638-E531-7692-3FC86BEA34F1}"/>
          </ac:picMkLst>
        </pc:picChg>
        <pc:picChg chg="del mod">
          <ac:chgData name="Maximilian Lendl" userId="c488799b3f1ed5d8" providerId="LiveId" clId="{2FBEA4A9-A4D8-4912-B9B6-A899D3147688}" dt="2024-01-11T17:37:51.764" v="631" actId="478"/>
          <ac:picMkLst>
            <pc:docMk/>
            <pc:sldMk cId="1198246905" sldId="340"/>
            <ac:picMk id="8" creationId="{033F31D5-0D3B-4B16-8006-24C1B09EBC18}"/>
          </ac:picMkLst>
        </pc:picChg>
        <pc:picChg chg="add mod">
          <ac:chgData name="Maximilian Lendl" userId="c488799b3f1ed5d8" providerId="LiveId" clId="{2FBEA4A9-A4D8-4912-B9B6-A899D3147688}" dt="2024-01-11T17:38:52.644" v="653" actId="1076"/>
          <ac:picMkLst>
            <pc:docMk/>
            <pc:sldMk cId="1198246905" sldId="340"/>
            <ac:picMk id="11" creationId="{36944F67-C6B0-451C-2063-4F7E480A2C40}"/>
          </ac:picMkLst>
        </pc:picChg>
      </pc:sldChg>
      <pc:sldChg chg="addSp delSp modSp add del mod ord">
        <pc:chgData name="Maximilian Lendl" userId="c488799b3f1ed5d8" providerId="LiveId" clId="{2FBEA4A9-A4D8-4912-B9B6-A899D3147688}" dt="2024-01-11T16:46:20.095" v="226" actId="47"/>
        <pc:sldMkLst>
          <pc:docMk/>
          <pc:sldMk cId="423896575" sldId="341"/>
        </pc:sldMkLst>
        <pc:spChg chg="add mod">
          <ac:chgData name="Maximilian Lendl" userId="c488799b3f1ed5d8" providerId="LiveId" clId="{2FBEA4A9-A4D8-4912-B9B6-A899D3147688}" dt="2024-01-11T16:46:01.648" v="225"/>
          <ac:spMkLst>
            <pc:docMk/>
            <pc:sldMk cId="423896575" sldId="341"/>
            <ac:spMk id="2" creationId="{C7CA09F4-FF87-6262-A0F2-3DA5720BA404}"/>
          </ac:spMkLst>
        </pc:spChg>
        <pc:spChg chg="del">
          <ac:chgData name="Maximilian Lendl" userId="c488799b3f1ed5d8" providerId="LiveId" clId="{2FBEA4A9-A4D8-4912-B9B6-A899D3147688}" dt="2024-01-11T16:45:52.414" v="224" actId="478"/>
          <ac:spMkLst>
            <pc:docMk/>
            <pc:sldMk cId="423896575" sldId="341"/>
            <ac:spMk id="9" creationId="{E9E68428-8412-8592-C03D-88994DFEA19D}"/>
          </ac:spMkLst>
        </pc:spChg>
        <pc:spChg chg="del">
          <ac:chgData name="Maximilian Lendl" userId="c488799b3f1ed5d8" providerId="LiveId" clId="{2FBEA4A9-A4D8-4912-B9B6-A899D3147688}" dt="2024-01-11T16:45:52.414" v="224" actId="478"/>
          <ac:spMkLst>
            <pc:docMk/>
            <pc:sldMk cId="423896575" sldId="341"/>
            <ac:spMk id="11" creationId="{A33FF5EB-EB39-2E8A-59F0-AFDF17615084}"/>
          </ac:spMkLst>
        </pc:spChg>
        <pc:spChg chg="del">
          <ac:chgData name="Maximilian Lendl" userId="c488799b3f1ed5d8" providerId="LiveId" clId="{2FBEA4A9-A4D8-4912-B9B6-A899D3147688}" dt="2024-01-11T16:45:52.414" v="224" actId="478"/>
          <ac:spMkLst>
            <pc:docMk/>
            <pc:sldMk cId="423896575" sldId="341"/>
            <ac:spMk id="12" creationId="{B9FB0707-46F0-E497-61A0-62A3F433A703}"/>
          </ac:spMkLst>
        </pc:spChg>
        <pc:spChg chg="del">
          <ac:chgData name="Maximilian Lendl" userId="c488799b3f1ed5d8" providerId="LiveId" clId="{2FBEA4A9-A4D8-4912-B9B6-A899D3147688}" dt="2024-01-11T16:45:52.414" v="224" actId="478"/>
          <ac:spMkLst>
            <pc:docMk/>
            <pc:sldMk cId="423896575" sldId="341"/>
            <ac:spMk id="13" creationId="{A8912619-CD05-45FB-AA39-F91B455B5DDA}"/>
          </ac:spMkLst>
        </pc:spChg>
        <pc:spChg chg="del">
          <ac:chgData name="Maximilian Lendl" userId="c488799b3f1ed5d8" providerId="LiveId" clId="{2FBEA4A9-A4D8-4912-B9B6-A899D3147688}" dt="2024-01-11T16:45:52.414" v="224" actId="478"/>
          <ac:spMkLst>
            <pc:docMk/>
            <pc:sldMk cId="423896575" sldId="341"/>
            <ac:spMk id="14" creationId="{29548A00-A702-EF19-64DE-EFA2A5B20598}"/>
          </ac:spMkLst>
        </pc:spChg>
        <pc:spChg chg="del">
          <ac:chgData name="Maximilian Lendl" userId="c488799b3f1ed5d8" providerId="LiveId" clId="{2FBEA4A9-A4D8-4912-B9B6-A899D3147688}" dt="2024-01-11T16:45:46.902" v="223" actId="478"/>
          <ac:spMkLst>
            <pc:docMk/>
            <pc:sldMk cId="423896575" sldId="341"/>
            <ac:spMk id="984" creationId="{00000000-0000-0000-0000-000000000000}"/>
          </ac:spMkLst>
        </pc:spChg>
        <pc:picChg chg="del">
          <ac:chgData name="Maximilian Lendl" userId="c488799b3f1ed5d8" providerId="LiveId" clId="{2FBEA4A9-A4D8-4912-B9B6-A899D3147688}" dt="2024-01-11T16:45:52.414" v="224" actId="478"/>
          <ac:picMkLst>
            <pc:docMk/>
            <pc:sldMk cId="423896575" sldId="341"/>
            <ac:picMk id="3" creationId="{365CDA6E-8FE5-6EA1-E2AF-27CECDA085C9}"/>
          </ac:picMkLst>
        </pc:picChg>
        <pc:picChg chg="del">
          <ac:chgData name="Maximilian Lendl" userId="c488799b3f1ed5d8" providerId="LiveId" clId="{2FBEA4A9-A4D8-4912-B9B6-A899D3147688}" dt="2024-01-11T16:45:52.414" v="224" actId="478"/>
          <ac:picMkLst>
            <pc:docMk/>
            <pc:sldMk cId="423896575" sldId="341"/>
            <ac:picMk id="5" creationId="{E5DAFE06-B86A-82B3-446A-81DF099A2DBF}"/>
          </ac:picMkLst>
        </pc:picChg>
        <pc:picChg chg="del">
          <ac:chgData name="Maximilian Lendl" userId="c488799b3f1ed5d8" providerId="LiveId" clId="{2FBEA4A9-A4D8-4912-B9B6-A899D3147688}" dt="2024-01-11T16:45:44.820" v="222" actId="478"/>
          <ac:picMkLst>
            <pc:docMk/>
            <pc:sldMk cId="423896575" sldId="341"/>
            <ac:picMk id="7" creationId="{69756B70-0E94-8D76-F5F2-3B8D3622B9EB}"/>
          </ac:picMkLst>
        </pc:picChg>
      </pc:sldChg>
      <pc:sldChg chg="add ord">
        <pc:chgData name="Maximilian Lendl" userId="c488799b3f1ed5d8" providerId="LiveId" clId="{2FBEA4A9-A4D8-4912-B9B6-A899D3147688}" dt="2024-01-11T17:48:43.220" v="682"/>
        <pc:sldMkLst>
          <pc:docMk/>
          <pc:sldMk cId="1576722092" sldId="341"/>
        </pc:sldMkLst>
      </pc:sldChg>
      <pc:sldChg chg="add ord">
        <pc:chgData name="Maximilian Lendl" userId="c488799b3f1ed5d8" providerId="LiveId" clId="{2FBEA4A9-A4D8-4912-B9B6-A899D3147688}" dt="2024-01-11T17:48:54.172" v="688"/>
        <pc:sldMkLst>
          <pc:docMk/>
          <pc:sldMk cId="3691679850" sldId="342"/>
        </pc:sldMkLst>
      </pc:sldChg>
      <pc:sldChg chg="add">
        <pc:chgData name="Maximilian Lendl" userId="c488799b3f1ed5d8" providerId="LiveId" clId="{2FBEA4A9-A4D8-4912-B9B6-A899D3147688}" dt="2024-01-11T17:48:58.005" v="689"/>
        <pc:sldMkLst>
          <pc:docMk/>
          <pc:sldMk cId="3239582338" sldId="343"/>
        </pc:sldMkLst>
      </pc:sldChg>
    </pc:docChg>
  </pc:docChgLst>
  <pc:docChgLst>
    <pc:chgData name="Maximilian Lendl" userId="c488799b3f1ed5d8" providerId="LiveId" clId="{FB3726A8-4EC1-486F-87D9-F053292E0368}"/>
    <pc:docChg chg="undo custSel addSld delSld modSld sldOrd">
      <pc:chgData name="Maximilian Lendl" userId="c488799b3f1ed5d8" providerId="LiveId" clId="{FB3726A8-4EC1-486F-87D9-F053292E0368}" dt="2023-09-14T17:09:32.680" v="2486" actId="680"/>
      <pc:docMkLst>
        <pc:docMk/>
      </pc:docMkLst>
      <pc:sldChg chg="addSp delSp modSp mod">
        <pc:chgData name="Maximilian Lendl" userId="c488799b3f1ed5d8" providerId="LiveId" clId="{FB3726A8-4EC1-486F-87D9-F053292E0368}" dt="2023-09-13T16:25:53.667" v="2481" actId="1076"/>
        <pc:sldMkLst>
          <pc:docMk/>
          <pc:sldMk cId="2301459825" sldId="302"/>
        </pc:sldMkLst>
        <pc:spChg chg="add del mod">
          <ac:chgData name="Maximilian Lendl" userId="c488799b3f1ed5d8" providerId="LiveId" clId="{FB3726A8-4EC1-486F-87D9-F053292E0368}" dt="2023-09-13T16:23:59.676" v="2467" actId="478"/>
          <ac:spMkLst>
            <pc:docMk/>
            <pc:sldMk cId="2301459825" sldId="302"/>
            <ac:spMk id="2" creationId="{CD453E74-896E-81D2-82AC-21E2A4377453}"/>
          </ac:spMkLst>
        </pc:spChg>
        <pc:spChg chg="del">
          <ac:chgData name="Maximilian Lendl" userId="c488799b3f1ed5d8" providerId="LiveId" clId="{FB3726A8-4EC1-486F-87D9-F053292E0368}" dt="2023-09-13T16:19:45.063" v="2454" actId="478"/>
          <ac:spMkLst>
            <pc:docMk/>
            <pc:sldMk cId="2301459825" sldId="302"/>
            <ac:spMk id="4" creationId="{84AAE19F-498D-D57D-0455-84AAF8CE633F}"/>
          </ac:spMkLst>
        </pc:spChg>
        <pc:spChg chg="del">
          <ac:chgData name="Maximilian Lendl" userId="c488799b3f1ed5d8" providerId="LiveId" clId="{FB3726A8-4EC1-486F-87D9-F053292E0368}" dt="2023-09-13T16:19:42.590" v="2453" actId="478"/>
          <ac:spMkLst>
            <pc:docMk/>
            <pc:sldMk cId="2301459825" sldId="302"/>
            <ac:spMk id="6" creationId="{EE7BB408-31EF-A48A-B9DB-E07ECE8D9A72}"/>
          </ac:spMkLst>
        </pc:spChg>
        <pc:spChg chg="del">
          <ac:chgData name="Maximilian Lendl" userId="c488799b3f1ed5d8" providerId="LiveId" clId="{FB3726A8-4EC1-486F-87D9-F053292E0368}" dt="2023-09-13T16:19:50.640" v="2458" actId="478"/>
          <ac:spMkLst>
            <pc:docMk/>
            <pc:sldMk cId="2301459825" sldId="302"/>
            <ac:spMk id="8" creationId="{754F1CAC-947B-7D9A-BA55-CA977B793AF7}"/>
          </ac:spMkLst>
        </pc:spChg>
        <pc:spChg chg="del">
          <ac:chgData name="Maximilian Lendl" userId="c488799b3f1ed5d8" providerId="LiveId" clId="{FB3726A8-4EC1-486F-87D9-F053292E0368}" dt="2023-09-13T16:19:49.498" v="2457" actId="478"/>
          <ac:spMkLst>
            <pc:docMk/>
            <pc:sldMk cId="2301459825" sldId="302"/>
            <ac:spMk id="10" creationId="{24E843CD-ED2E-A650-3B5D-1BB8A5D9B7CB}"/>
          </ac:spMkLst>
        </pc:spChg>
        <pc:spChg chg="del">
          <ac:chgData name="Maximilian Lendl" userId="c488799b3f1ed5d8" providerId="LiveId" clId="{FB3726A8-4EC1-486F-87D9-F053292E0368}" dt="2023-09-13T16:19:46.463" v="2455" actId="478"/>
          <ac:spMkLst>
            <pc:docMk/>
            <pc:sldMk cId="2301459825" sldId="302"/>
            <ac:spMk id="12" creationId="{00D991A2-505C-9A2C-2650-E33C217025F2}"/>
          </ac:spMkLst>
        </pc:spChg>
        <pc:spChg chg="del">
          <ac:chgData name="Maximilian Lendl" userId="c488799b3f1ed5d8" providerId="LiveId" clId="{FB3726A8-4EC1-486F-87D9-F053292E0368}" dt="2023-09-13T16:19:47.285" v="2456" actId="478"/>
          <ac:spMkLst>
            <pc:docMk/>
            <pc:sldMk cId="2301459825" sldId="302"/>
            <ac:spMk id="14" creationId="{FC7DEDA5-D3BE-9E8F-6C52-A1D8A41D392B}"/>
          </ac:spMkLst>
        </pc:spChg>
        <pc:spChg chg="del">
          <ac:chgData name="Maximilian Lendl" userId="c488799b3f1ed5d8" providerId="LiveId" clId="{FB3726A8-4EC1-486F-87D9-F053292E0368}" dt="2023-09-13T16:19:53.227" v="2460" actId="478"/>
          <ac:spMkLst>
            <pc:docMk/>
            <pc:sldMk cId="2301459825" sldId="302"/>
            <ac:spMk id="16" creationId="{7B55AE9D-6442-15AC-D370-C3DBEEBB34D0}"/>
          </ac:spMkLst>
        </pc:spChg>
        <pc:spChg chg="del">
          <ac:chgData name="Maximilian Lendl" userId="c488799b3f1ed5d8" providerId="LiveId" clId="{FB3726A8-4EC1-486F-87D9-F053292E0368}" dt="2023-09-13T16:19:51.902" v="2459" actId="478"/>
          <ac:spMkLst>
            <pc:docMk/>
            <pc:sldMk cId="2301459825" sldId="302"/>
            <ac:spMk id="18" creationId="{BDFB2200-8A72-D0AC-DB47-B1123EA89919}"/>
          </ac:spMkLst>
        </pc:spChg>
        <pc:spChg chg="mod">
          <ac:chgData name="Maximilian Lendl" userId="c488799b3f1ed5d8" providerId="LiveId" clId="{FB3726A8-4EC1-486F-87D9-F053292E0368}" dt="2023-09-13T16:14:03.295" v="2444" actId="20577"/>
          <ac:spMkLst>
            <pc:docMk/>
            <pc:sldMk cId="2301459825" sldId="302"/>
            <ac:spMk id="984" creationId="{00000000-0000-0000-0000-000000000000}"/>
          </ac:spMkLst>
        </pc:spChg>
        <pc:picChg chg="add mod">
          <ac:chgData name="Maximilian Lendl" userId="c488799b3f1ed5d8" providerId="LiveId" clId="{FB3726A8-4EC1-486F-87D9-F053292E0368}" dt="2023-09-13T16:25:12.930" v="2479" actId="1076"/>
          <ac:picMkLst>
            <pc:docMk/>
            <pc:sldMk cId="2301459825" sldId="302"/>
            <ac:picMk id="3" creationId="{5F314B56-DE00-9A89-3C75-4358CA0422F1}"/>
          </ac:picMkLst>
        </pc:picChg>
        <pc:picChg chg="add mod">
          <ac:chgData name="Maximilian Lendl" userId="c488799b3f1ed5d8" providerId="LiveId" clId="{FB3726A8-4EC1-486F-87D9-F053292E0368}" dt="2023-09-13T16:14:48.462" v="2450" actId="1076"/>
          <ac:picMkLst>
            <pc:docMk/>
            <pc:sldMk cId="2301459825" sldId="302"/>
            <ac:picMk id="1026" creationId="{08D3CF06-DE12-E957-4D9D-C55FC3DD92BC}"/>
          </ac:picMkLst>
        </pc:picChg>
        <pc:picChg chg="add del">
          <ac:chgData name="Maximilian Lendl" userId="c488799b3f1ed5d8" providerId="LiveId" clId="{FB3726A8-4EC1-486F-87D9-F053292E0368}" dt="2023-09-13T16:17:00.346" v="2452" actId="478"/>
          <ac:picMkLst>
            <pc:docMk/>
            <pc:sldMk cId="2301459825" sldId="302"/>
            <ac:picMk id="1028" creationId="{1430E0D9-FF5B-DB26-FC35-EE44A14E16F2}"/>
          </ac:picMkLst>
        </pc:picChg>
        <pc:picChg chg="add del mod">
          <ac:chgData name="Maximilian Lendl" userId="c488799b3f1ed5d8" providerId="LiveId" clId="{FB3726A8-4EC1-486F-87D9-F053292E0368}" dt="2023-09-13T16:22:36.893" v="2464" actId="478"/>
          <ac:picMkLst>
            <pc:docMk/>
            <pc:sldMk cId="2301459825" sldId="302"/>
            <ac:picMk id="1030" creationId="{5A7DC1B2-AE54-883B-A353-F331E5A6EED4}"/>
          </ac:picMkLst>
        </pc:picChg>
        <pc:picChg chg="add mod">
          <ac:chgData name="Maximilian Lendl" userId="c488799b3f1ed5d8" providerId="LiveId" clId="{FB3726A8-4EC1-486F-87D9-F053292E0368}" dt="2023-09-13T16:24:51.764" v="2473" actId="14100"/>
          <ac:picMkLst>
            <pc:docMk/>
            <pc:sldMk cId="2301459825" sldId="302"/>
            <ac:picMk id="1034" creationId="{27E7DA3F-7883-2CDD-BB94-045BAF5E52F1}"/>
          </ac:picMkLst>
        </pc:picChg>
        <pc:picChg chg="add mod">
          <ac:chgData name="Maximilian Lendl" userId="c488799b3f1ed5d8" providerId="LiveId" clId="{FB3726A8-4EC1-486F-87D9-F053292E0368}" dt="2023-09-13T16:25:53.667" v="2481" actId="1076"/>
          <ac:picMkLst>
            <pc:docMk/>
            <pc:sldMk cId="2301459825" sldId="302"/>
            <ac:picMk id="1036" creationId="{DEA811B3-F9EA-B7CF-3134-4A2B93BD15C4}"/>
          </ac:picMkLst>
        </pc:picChg>
      </pc:sldChg>
      <pc:sldChg chg="delSp modSp mod">
        <pc:chgData name="Maximilian Lendl" userId="c488799b3f1ed5d8" providerId="LiveId" clId="{FB3726A8-4EC1-486F-87D9-F053292E0368}" dt="2023-09-12T20:20:51.164" v="576" actId="478"/>
        <pc:sldMkLst>
          <pc:docMk/>
          <pc:sldMk cId="2310194370" sldId="307"/>
        </pc:sldMkLst>
        <pc:spChg chg="del">
          <ac:chgData name="Maximilian Lendl" userId="c488799b3f1ed5d8" providerId="LiveId" clId="{FB3726A8-4EC1-486F-87D9-F053292E0368}" dt="2023-09-12T20:20:51.164" v="576" actId="478"/>
          <ac:spMkLst>
            <pc:docMk/>
            <pc:sldMk cId="2310194370" sldId="307"/>
            <ac:spMk id="18" creationId="{275E9898-1E13-2CB0-9C19-E76DD3416A8F}"/>
          </ac:spMkLst>
        </pc:spChg>
        <pc:spChg chg="del mod">
          <ac:chgData name="Maximilian Lendl" userId="c488799b3f1ed5d8" providerId="LiveId" clId="{FB3726A8-4EC1-486F-87D9-F053292E0368}" dt="2023-09-12T20:20:51.164" v="576" actId="478"/>
          <ac:spMkLst>
            <pc:docMk/>
            <pc:sldMk cId="2310194370" sldId="307"/>
            <ac:spMk id="20" creationId="{B2CEA493-3296-E24B-4EC4-EC617AAD20E6}"/>
          </ac:spMkLst>
        </pc:spChg>
        <pc:cxnChg chg="del">
          <ac:chgData name="Maximilian Lendl" userId="c488799b3f1ed5d8" providerId="LiveId" clId="{FB3726A8-4EC1-486F-87D9-F053292E0368}" dt="2023-09-12T20:20:51.164" v="576" actId="478"/>
          <ac:cxnSpMkLst>
            <pc:docMk/>
            <pc:sldMk cId="2310194370" sldId="307"/>
            <ac:cxnSpMk id="19" creationId="{10E9FF6F-AA79-D989-183B-874D57635D5F}"/>
          </ac:cxnSpMkLst>
        </pc:cxnChg>
      </pc:sldChg>
      <pc:sldChg chg="modSp mod">
        <pc:chgData name="Maximilian Lendl" userId="c488799b3f1ed5d8" providerId="LiveId" clId="{FB3726A8-4EC1-486F-87D9-F053292E0368}" dt="2023-09-13T16:08:33.586" v="2426" actId="20577"/>
        <pc:sldMkLst>
          <pc:docMk/>
          <pc:sldMk cId="46036205" sldId="309"/>
        </pc:sldMkLst>
        <pc:spChg chg="mod">
          <ac:chgData name="Maximilian Lendl" userId="c488799b3f1ed5d8" providerId="LiveId" clId="{FB3726A8-4EC1-486F-87D9-F053292E0368}" dt="2023-09-13T16:08:33.586" v="2426" actId="20577"/>
          <ac:spMkLst>
            <pc:docMk/>
            <pc:sldMk cId="46036205" sldId="309"/>
            <ac:spMk id="1264" creationId="{00000000-0000-0000-0000-000000000000}"/>
          </ac:spMkLst>
        </pc:spChg>
      </pc:sldChg>
      <pc:sldChg chg="modSp mod">
        <pc:chgData name="Maximilian Lendl" userId="c488799b3f1ed5d8" providerId="LiveId" clId="{FB3726A8-4EC1-486F-87D9-F053292E0368}" dt="2023-09-12T20:08:46.489" v="152" actId="20577"/>
        <pc:sldMkLst>
          <pc:docMk/>
          <pc:sldMk cId="3541921760" sldId="310"/>
        </pc:sldMkLst>
        <pc:spChg chg="mod">
          <ac:chgData name="Maximilian Lendl" userId="c488799b3f1ed5d8" providerId="LiveId" clId="{FB3726A8-4EC1-486F-87D9-F053292E0368}" dt="2023-09-12T20:08:46.489" v="152" actId="20577"/>
          <ac:spMkLst>
            <pc:docMk/>
            <pc:sldMk cId="3541921760" sldId="310"/>
            <ac:spMk id="6" creationId="{15C4AAD8-1188-C31C-670A-4C59DEF003EA}"/>
          </ac:spMkLst>
        </pc:spChg>
      </pc:sldChg>
      <pc:sldChg chg="modSp mod">
        <pc:chgData name="Maximilian Lendl" userId="c488799b3f1ed5d8" providerId="LiveId" clId="{FB3726A8-4EC1-486F-87D9-F053292E0368}" dt="2023-09-12T20:08:59.789" v="177" actId="1037"/>
        <pc:sldMkLst>
          <pc:docMk/>
          <pc:sldMk cId="3104630501" sldId="311"/>
        </pc:sldMkLst>
        <pc:spChg chg="mod">
          <ac:chgData name="Maximilian Lendl" userId="c488799b3f1ed5d8" providerId="LiveId" clId="{FB3726A8-4EC1-486F-87D9-F053292E0368}" dt="2023-09-12T20:08:59.789" v="177" actId="1037"/>
          <ac:spMkLst>
            <pc:docMk/>
            <pc:sldMk cId="3104630501" sldId="311"/>
            <ac:spMk id="6" creationId="{15C4AAD8-1188-C31C-670A-4C59DEF003EA}"/>
          </ac:spMkLst>
        </pc:spChg>
      </pc:sldChg>
      <pc:sldChg chg="addSp delSp modSp add mod ord modTransition">
        <pc:chgData name="Maximilian Lendl" userId="c488799b3f1ed5d8" providerId="LiveId" clId="{FB3726A8-4EC1-486F-87D9-F053292E0368}" dt="2023-09-13T13:19:59.245" v="715" actId="1035"/>
        <pc:sldMkLst>
          <pc:docMk/>
          <pc:sldMk cId="1885817759" sldId="312"/>
        </pc:sldMkLst>
        <pc:spChg chg="del">
          <ac:chgData name="Maximilian Lendl" userId="c488799b3f1ed5d8" providerId="LiveId" clId="{FB3726A8-4EC1-486F-87D9-F053292E0368}" dt="2023-09-12T19:34:51.213" v="4" actId="478"/>
          <ac:spMkLst>
            <pc:docMk/>
            <pc:sldMk cId="1885817759" sldId="312"/>
            <ac:spMk id="4" creationId="{84AAE19F-498D-D57D-0455-84AAF8CE633F}"/>
          </ac:spMkLst>
        </pc:spChg>
        <pc:spChg chg="del">
          <ac:chgData name="Maximilian Lendl" userId="c488799b3f1ed5d8" providerId="LiveId" clId="{FB3726A8-4EC1-486F-87D9-F053292E0368}" dt="2023-09-12T19:34:50.166" v="3" actId="478"/>
          <ac:spMkLst>
            <pc:docMk/>
            <pc:sldMk cId="1885817759" sldId="312"/>
            <ac:spMk id="6" creationId="{EE7BB408-31EF-A48A-B9DB-E07ECE8D9A72}"/>
          </ac:spMkLst>
        </pc:spChg>
        <pc:spChg chg="del">
          <ac:chgData name="Maximilian Lendl" userId="c488799b3f1ed5d8" providerId="LiveId" clId="{FB3726A8-4EC1-486F-87D9-F053292E0368}" dt="2023-09-12T19:34:53.045" v="6" actId="478"/>
          <ac:spMkLst>
            <pc:docMk/>
            <pc:sldMk cId="1885817759" sldId="312"/>
            <ac:spMk id="8" creationId="{754F1CAC-947B-7D9A-BA55-CA977B793AF7}"/>
          </ac:spMkLst>
        </pc:spChg>
        <pc:spChg chg="del">
          <ac:chgData name="Maximilian Lendl" userId="c488799b3f1ed5d8" providerId="LiveId" clId="{FB3726A8-4EC1-486F-87D9-F053292E0368}" dt="2023-09-12T19:34:52.238" v="5" actId="478"/>
          <ac:spMkLst>
            <pc:docMk/>
            <pc:sldMk cId="1885817759" sldId="312"/>
            <ac:spMk id="10" creationId="{24E843CD-ED2E-A650-3B5D-1BB8A5D9B7CB}"/>
          </ac:spMkLst>
        </pc:spChg>
        <pc:spChg chg="del">
          <ac:chgData name="Maximilian Lendl" userId="c488799b3f1ed5d8" providerId="LiveId" clId="{FB3726A8-4EC1-486F-87D9-F053292E0368}" dt="2023-09-12T19:34:55.023" v="8" actId="478"/>
          <ac:spMkLst>
            <pc:docMk/>
            <pc:sldMk cId="1885817759" sldId="312"/>
            <ac:spMk id="12" creationId="{00D991A2-505C-9A2C-2650-E33C217025F2}"/>
          </ac:spMkLst>
        </pc:spChg>
        <pc:spChg chg="del">
          <ac:chgData name="Maximilian Lendl" userId="c488799b3f1ed5d8" providerId="LiveId" clId="{FB3726A8-4EC1-486F-87D9-F053292E0368}" dt="2023-09-12T19:34:53.981" v="7" actId="478"/>
          <ac:spMkLst>
            <pc:docMk/>
            <pc:sldMk cId="1885817759" sldId="312"/>
            <ac:spMk id="14" creationId="{FC7DEDA5-D3BE-9E8F-6C52-A1D8A41D392B}"/>
          </ac:spMkLst>
        </pc:spChg>
        <pc:spChg chg="del">
          <ac:chgData name="Maximilian Lendl" userId="c488799b3f1ed5d8" providerId="LiveId" clId="{FB3726A8-4EC1-486F-87D9-F053292E0368}" dt="2023-09-12T19:34:56.921" v="10" actId="478"/>
          <ac:spMkLst>
            <pc:docMk/>
            <pc:sldMk cId="1885817759" sldId="312"/>
            <ac:spMk id="16" creationId="{7B55AE9D-6442-15AC-D370-C3DBEEBB34D0}"/>
          </ac:spMkLst>
        </pc:spChg>
        <pc:spChg chg="del">
          <ac:chgData name="Maximilian Lendl" userId="c488799b3f1ed5d8" providerId="LiveId" clId="{FB3726A8-4EC1-486F-87D9-F053292E0368}" dt="2023-09-12T19:34:55.951" v="9" actId="478"/>
          <ac:spMkLst>
            <pc:docMk/>
            <pc:sldMk cId="1885817759" sldId="312"/>
            <ac:spMk id="18" creationId="{BDFB2200-8A72-D0AC-DB47-B1123EA89919}"/>
          </ac:spMkLst>
        </pc:spChg>
        <pc:spChg chg="mod">
          <ac:chgData name="Maximilian Lendl" userId="c488799b3f1ed5d8" providerId="LiveId" clId="{FB3726A8-4EC1-486F-87D9-F053292E0368}" dt="2023-09-12T19:35:08.774" v="17" actId="20577"/>
          <ac:spMkLst>
            <pc:docMk/>
            <pc:sldMk cId="1885817759" sldId="312"/>
            <ac:spMk id="984" creationId="{00000000-0000-0000-0000-000000000000}"/>
          </ac:spMkLst>
        </pc:spChg>
        <pc:picChg chg="add mod modCrop">
          <ac:chgData name="Maximilian Lendl" userId="c488799b3f1ed5d8" providerId="LiveId" clId="{FB3726A8-4EC1-486F-87D9-F053292E0368}" dt="2023-09-13T13:19:43.354" v="711" actId="14826"/>
          <ac:picMkLst>
            <pc:docMk/>
            <pc:sldMk cId="1885817759" sldId="312"/>
            <ac:picMk id="3" creationId="{73A26ADC-A32F-B6E3-FCB6-B29E544A743D}"/>
          </ac:picMkLst>
        </pc:picChg>
        <pc:picChg chg="add mod">
          <ac:chgData name="Maximilian Lendl" userId="c488799b3f1ed5d8" providerId="LiveId" clId="{FB3726A8-4EC1-486F-87D9-F053292E0368}" dt="2023-09-13T13:19:59.245" v="715" actId="1035"/>
          <ac:picMkLst>
            <pc:docMk/>
            <pc:sldMk cId="1885817759" sldId="312"/>
            <ac:picMk id="7" creationId="{20755B24-6A90-F43D-DCB9-046D1652B6D9}"/>
          </ac:picMkLst>
        </pc:picChg>
      </pc:sldChg>
      <pc:sldChg chg="addSp delSp modSp add del mod">
        <pc:chgData name="Maximilian Lendl" userId="c488799b3f1ed5d8" providerId="LiveId" clId="{FB3726A8-4EC1-486F-87D9-F053292E0368}" dt="2023-09-12T19:48:24.868" v="49" actId="47"/>
        <pc:sldMkLst>
          <pc:docMk/>
          <pc:sldMk cId="246539449" sldId="313"/>
        </pc:sldMkLst>
        <pc:spChg chg="add mod">
          <ac:chgData name="Maximilian Lendl" userId="c488799b3f1ed5d8" providerId="LiveId" clId="{FB3726A8-4EC1-486F-87D9-F053292E0368}" dt="2023-09-12T19:45:07.089" v="48" actId="20577"/>
          <ac:spMkLst>
            <pc:docMk/>
            <pc:sldMk cId="246539449" sldId="313"/>
            <ac:spMk id="2" creationId="{BFECA5C6-9E5D-57D0-71E1-F3CEEC0BC1EF}"/>
          </ac:spMkLst>
        </pc:spChg>
        <pc:picChg chg="del">
          <ac:chgData name="Maximilian Lendl" userId="c488799b3f1ed5d8" providerId="LiveId" clId="{FB3726A8-4EC1-486F-87D9-F053292E0368}" dt="2023-09-12T19:44:18.885" v="34" actId="478"/>
          <ac:picMkLst>
            <pc:docMk/>
            <pc:sldMk cId="246539449" sldId="313"/>
            <ac:picMk id="3" creationId="{73A26ADC-A32F-B6E3-FCB6-B29E544A743D}"/>
          </ac:picMkLst>
        </pc:picChg>
        <pc:picChg chg="del">
          <ac:chgData name="Maximilian Lendl" userId="c488799b3f1ed5d8" providerId="LiveId" clId="{FB3726A8-4EC1-486F-87D9-F053292E0368}" dt="2023-09-12T19:44:19.712" v="35" actId="478"/>
          <ac:picMkLst>
            <pc:docMk/>
            <pc:sldMk cId="246539449" sldId="313"/>
            <ac:picMk id="7" creationId="{20755B24-6A90-F43D-DCB9-046D1652B6D9}"/>
          </ac:picMkLst>
        </pc:picChg>
      </pc:sldChg>
      <pc:sldChg chg="addSp delSp modSp add mod ord modTransition">
        <pc:chgData name="Maximilian Lendl" userId="c488799b3f1ed5d8" providerId="LiveId" clId="{FB3726A8-4EC1-486F-87D9-F053292E0368}" dt="2023-09-13T13:51:22.375" v="1394"/>
        <pc:sldMkLst>
          <pc:docMk/>
          <pc:sldMk cId="2119337077" sldId="313"/>
        </pc:sldMkLst>
        <pc:spChg chg="add del mod">
          <ac:chgData name="Maximilian Lendl" userId="c488799b3f1ed5d8" providerId="LiveId" clId="{FB3726A8-4EC1-486F-87D9-F053292E0368}" dt="2023-09-12T20:08:33.384" v="129"/>
          <ac:spMkLst>
            <pc:docMk/>
            <pc:sldMk cId="2119337077" sldId="313"/>
            <ac:spMk id="2" creationId="{5BED375C-686C-5424-FC5D-71B23AEDEA3B}"/>
          </ac:spMkLst>
        </pc:spChg>
        <pc:spChg chg="mod">
          <ac:chgData name="Maximilian Lendl" userId="c488799b3f1ed5d8" providerId="LiveId" clId="{FB3726A8-4EC1-486F-87D9-F053292E0368}" dt="2023-09-12T20:08:39.291" v="143" actId="20577"/>
          <ac:spMkLst>
            <pc:docMk/>
            <pc:sldMk cId="2119337077" sldId="313"/>
            <ac:spMk id="20" creationId="{B2CEA493-3296-E24B-4EC4-EC617AAD20E6}"/>
          </ac:spMkLst>
        </pc:spChg>
      </pc:sldChg>
      <pc:sldChg chg="addSp delSp modSp add del mod ord">
        <pc:chgData name="Maximilian Lendl" userId="c488799b3f1ed5d8" providerId="LiveId" clId="{FB3726A8-4EC1-486F-87D9-F053292E0368}" dt="2023-09-12T20:10:06.237" v="207" actId="47"/>
        <pc:sldMkLst>
          <pc:docMk/>
          <pc:sldMk cId="1129238924" sldId="314"/>
        </pc:sldMkLst>
        <pc:spChg chg="add mod">
          <ac:chgData name="Maximilian Lendl" userId="c488799b3f1ed5d8" providerId="LiveId" clId="{FB3726A8-4EC1-486F-87D9-F053292E0368}" dt="2023-09-12T20:07:31.135" v="93" actId="20577"/>
          <ac:spMkLst>
            <pc:docMk/>
            <pc:sldMk cId="1129238924" sldId="314"/>
            <ac:spMk id="2" creationId="{8423B02A-F043-D446-2561-274119C4CA3F}"/>
          </ac:spMkLst>
        </pc:spChg>
        <pc:spChg chg="add mod">
          <ac:chgData name="Maximilian Lendl" userId="c488799b3f1ed5d8" providerId="LiveId" clId="{FB3726A8-4EC1-486F-87D9-F053292E0368}" dt="2023-09-12T20:07:38.823" v="108" actId="20577"/>
          <ac:spMkLst>
            <pc:docMk/>
            <pc:sldMk cId="1129238924" sldId="314"/>
            <ac:spMk id="4" creationId="{ACB51FC3-339F-ECBC-9B55-E4710D286C55}"/>
          </ac:spMkLst>
        </pc:spChg>
        <pc:spChg chg="mod">
          <ac:chgData name="Maximilian Lendl" userId="c488799b3f1ed5d8" providerId="LiveId" clId="{FB3726A8-4EC1-486F-87D9-F053292E0368}" dt="2023-09-12T19:56:01.044" v="68" actId="20577"/>
          <ac:spMkLst>
            <pc:docMk/>
            <pc:sldMk cId="1129238924" sldId="314"/>
            <ac:spMk id="984" creationId="{00000000-0000-0000-0000-000000000000}"/>
          </ac:spMkLst>
        </pc:spChg>
        <pc:picChg chg="del">
          <ac:chgData name="Maximilian Lendl" userId="c488799b3f1ed5d8" providerId="LiveId" clId="{FB3726A8-4EC1-486F-87D9-F053292E0368}" dt="2023-09-12T19:56:02.503" v="69" actId="478"/>
          <ac:picMkLst>
            <pc:docMk/>
            <pc:sldMk cId="1129238924" sldId="314"/>
            <ac:picMk id="3" creationId="{73A26ADC-A32F-B6E3-FCB6-B29E544A743D}"/>
          </ac:picMkLst>
        </pc:picChg>
        <pc:picChg chg="del">
          <ac:chgData name="Maximilian Lendl" userId="c488799b3f1ed5d8" providerId="LiveId" clId="{FB3726A8-4EC1-486F-87D9-F053292E0368}" dt="2023-09-12T19:56:03.190" v="70" actId="478"/>
          <ac:picMkLst>
            <pc:docMk/>
            <pc:sldMk cId="1129238924" sldId="314"/>
            <ac:picMk id="7" creationId="{20755B24-6A90-F43D-DCB9-046D1652B6D9}"/>
          </ac:picMkLst>
        </pc:picChg>
      </pc:sldChg>
      <pc:sldChg chg="addSp delSp modSp add mod">
        <pc:chgData name="Maximilian Lendl" userId="c488799b3f1ed5d8" providerId="LiveId" clId="{FB3726A8-4EC1-486F-87D9-F053292E0368}" dt="2023-09-13T15:45:50.634" v="2282" actId="20577"/>
        <pc:sldMkLst>
          <pc:docMk/>
          <pc:sldMk cId="118363132" sldId="315"/>
        </pc:sldMkLst>
        <pc:spChg chg="del mod">
          <ac:chgData name="Maximilian Lendl" userId="c488799b3f1ed5d8" providerId="LiveId" clId="{FB3726A8-4EC1-486F-87D9-F053292E0368}" dt="2023-09-13T13:21:07.615" v="717" actId="478"/>
          <ac:spMkLst>
            <pc:docMk/>
            <pc:sldMk cId="118363132" sldId="315"/>
            <ac:spMk id="2" creationId="{8423B02A-F043-D446-2561-274119C4CA3F}"/>
          </ac:spMkLst>
        </pc:spChg>
        <pc:spChg chg="add del mod">
          <ac:chgData name="Maximilian Lendl" userId="c488799b3f1ed5d8" providerId="LiveId" clId="{FB3726A8-4EC1-486F-87D9-F053292E0368}" dt="2023-09-13T13:30:51.768" v="831" actId="478"/>
          <ac:spMkLst>
            <pc:docMk/>
            <pc:sldMk cId="118363132" sldId="315"/>
            <ac:spMk id="3" creationId="{2771A4A9-D721-60D1-8686-F01B8B3509A0}"/>
          </ac:spMkLst>
        </pc:spChg>
        <pc:spChg chg="del mod">
          <ac:chgData name="Maximilian Lendl" userId="c488799b3f1ed5d8" providerId="LiveId" clId="{FB3726A8-4EC1-486F-87D9-F053292E0368}" dt="2023-09-13T13:21:08.801" v="718" actId="478"/>
          <ac:spMkLst>
            <pc:docMk/>
            <pc:sldMk cId="118363132" sldId="315"/>
            <ac:spMk id="4" creationId="{ACB51FC3-339F-ECBC-9B55-E4710D286C55}"/>
          </ac:spMkLst>
        </pc:spChg>
        <pc:spChg chg="add del mod">
          <ac:chgData name="Maximilian Lendl" userId="c488799b3f1ed5d8" providerId="LiveId" clId="{FB3726A8-4EC1-486F-87D9-F053292E0368}" dt="2023-09-13T13:27:04.674" v="757" actId="478"/>
          <ac:spMkLst>
            <pc:docMk/>
            <pc:sldMk cId="118363132" sldId="315"/>
            <ac:spMk id="5" creationId="{8CD87879-54D2-F27F-18F1-BC2E150AAFC1}"/>
          </ac:spMkLst>
        </pc:spChg>
        <pc:spChg chg="add del mod">
          <ac:chgData name="Maximilian Lendl" userId="c488799b3f1ed5d8" providerId="LiveId" clId="{FB3726A8-4EC1-486F-87D9-F053292E0368}" dt="2023-09-13T13:27:06.034" v="758" actId="478"/>
          <ac:spMkLst>
            <pc:docMk/>
            <pc:sldMk cId="118363132" sldId="315"/>
            <ac:spMk id="6" creationId="{D08579EA-DCEC-9392-6605-AA437BE9A6DF}"/>
          </ac:spMkLst>
        </pc:spChg>
        <pc:spChg chg="add mod">
          <ac:chgData name="Maximilian Lendl" userId="c488799b3f1ed5d8" providerId="LiveId" clId="{FB3726A8-4EC1-486F-87D9-F053292E0368}" dt="2023-09-13T13:35:00.489" v="981" actId="14100"/>
          <ac:spMkLst>
            <pc:docMk/>
            <pc:sldMk cId="118363132" sldId="315"/>
            <ac:spMk id="9" creationId="{E9E68428-8412-8592-C03D-88994DFEA19D}"/>
          </ac:spMkLst>
        </pc:spChg>
        <pc:spChg chg="add del mod">
          <ac:chgData name="Maximilian Lendl" userId="c488799b3f1ed5d8" providerId="LiveId" clId="{FB3726A8-4EC1-486F-87D9-F053292E0368}" dt="2023-09-13T13:31:06.829" v="846" actId="478"/>
          <ac:spMkLst>
            <pc:docMk/>
            <pc:sldMk cId="118363132" sldId="315"/>
            <ac:spMk id="10" creationId="{808D01E6-5795-84F0-8F4D-10DCD29E22F8}"/>
          </ac:spMkLst>
        </pc:spChg>
        <pc:spChg chg="add del mod">
          <ac:chgData name="Maximilian Lendl" userId="c488799b3f1ed5d8" providerId="LiveId" clId="{FB3726A8-4EC1-486F-87D9-F053292E0368}" dt="2023-09-13T13:31:10.100" v="847" actId="478"/>
          <ac:spMkLst>
            <pc:docMk/>
            <pc:sldMk cId="118363132" sldId="315"/>
            <ac:spMk id="11" creationId="{18CAAA0C-59F4-B2B4-5CB5-118AD128A8F7}"/>
          </ac:spMkLst>
        </pc:spChg>
        <pc:spChg chg="add mod">
          <ac:chgData name="Maximilian Lendl" userId="c488799b3f1ed5d8" providerId="LiveId" clId="{FB3726A8-4EC1-486F-87D9-F053292E0368}" dt="2023-09-13T13:34:57.772" v="980" actId="14100"/>
          <ac:spMkLst>
            <pc:docMk/>
            <pc:sldMk cId="118363132" sldId="315"/>
            <ac:spMk id="12" creationId="{B9FB0707-46F0-E497-61A0-62A3F433A703}"/>
          </ac:spMkLst>
        </pc:spChg>
        <pc:spChg chg="add mod">
          <ac:chgData name="Maximilian Lendl" userId="c488799b3f1ed5d8" providerId="LiveId" clId="{FB3726A8-4EC1-486F-87D9-F053292E0368}" dt="2023-09-13T13:35:05.015" v="982" actId="14100"/>
          <ac:spMkLst>
            <pc:docMk/>
            <pc:sldMk cId="118363132" sldId="315"/>
            <ac:spMk id="13" creationId="{A8912619-CD05-45FB-AA39-F91B455B5DDA}"/>
          </ac:spMkLst>
        </pc:spChg>
        <pc:spChg chg="add del mod">
          <ac:chgData name="Maximilian Lendl" userId="c488799b3f1ed5d8" providerId="LiveId" clId="{FB3726A8-4EC1-486F-87D9-F053292E0368}" dt="2023-09-13T13:32:35.631" v="914" actId="478"/>
          <ac:spMkLst>
            <pc:docMk/>
            <pc:sldMk cId="118363132" sldId="315"/>
            <ac:spMk id="14" creationId="{6436A012-77FF-59BD-01FB-70E3726CF92D}"/>
          </ac:spMkLst>
        </pc:spChg>
        <pc:spChg chg="add del mod">
          <ac:chgData name="Maximilian Lendl" userId="c488799b3f1ed5d8" providerId="LiveId" clId="{FB3726A8-4EC1-486F-87D9-F053292E0368}" dt="2023-09-13T13:32:37.454" v="915" actId="478"/>
          <ac:spMkLst>
            <pc:docMk/>
            <pc:sldMk cId="118363132" sldId="315"/>
            <ac:spMk id="16" creationId="{64AFE0C6-F3EF-64DD-9362-4F5A279D2D8B}"/>
          </ac:spMkLst>
        </pc:spChg>
        <pc:spChg chg="add mod">
          <ac:chgData name="Maximilian Lendl" userId="c488799b3f1ed5d8" providerId="LiveId" clId="{FB3726A8-4EC1-486F-87D9-F053292E0368}" dt="2023-09-13T15:43:47.631" v="2237" actId="20577"/>
          <ac:spMkLst>
            <pc:docMk/>
            <pc:sldMk cId="118363132" sldId="315"/>
            <ac:spMk id="17" creationId="{FD174331-34E2-CE45-3231-F7A0F31B765A}"/>
          </ac:spMkLst>
        </pc:spChg>
        <pc:spChg chg="add mod">
          <ac:chgData name="Maximilian Lendl" userId="c488799b3f1ed5d8" providerId="LiveId" clId="{FB3726A8-4EC1-486F-87D9-F053292E0368}" dt="2023-09-13T15:44:00.089" v="2252" actId="20577"/>
          <ac:spMkLst>
            <pc:docMk/>
            <pc:sldMk cId="118363132" sldId="315"/>
            <ac:spMk id="18" creationId="{0CAD2DDE-4225-D56E-9E40-F9463DD3393D}"/>
          </ac:spMkLst>
        </pc:spChg>
        <pc:spChg chg="add mod">
          <ac:chgData name="Maximilian Lendl" userId="c488799b3f1ed5d8" providerId="LiveId" clId="{FB3726A8-4EC1-486F-87D9-F053292E0368}" dt="2023-09-13T15:45:50.634" v="2282" actId="20577"/>
          <ac:spMkLst>
            <pc:docMk/>
            <pc:sldMk cId="118363132" sldId="315"/>
            <ac:spMk id="19" creationId="{996BE023-217B-C03C-E646-A8D4B3CE3141}"/>
          </ac:spMkLst>
        </pc:spChg>
        <pc:picChg chg="add del mod">
          <ac:chgData name="Maximilian Lendl" userId="c488799b3f1ed5d8" providerId="LiveId" clId="{FB3726A8-4EC1-486F-87D9-F053292E0368}" dt="2023-09-13T13:26:34.275" v="754" actId="478"/>
          <ac:picMkLst>
            <pc:docMk/>
            <pc:sldMk cId="118363132" sldId="315"/>
            <ac:picMk id="8" creationId="{F217C860-DB37-1175-156E-B9FB823B5416}"/>
          </ac:picMkLst>
        </pc:picChg>
      </pc:sldChg>
      <pc:sldChg chg="addSp delSp modSp add del mod">
        <pc:chgData name="Maximilian Lendl" userId="c488799b3f1ed5d8" providerId="LiveId" clId="{FB3726A8-4EC1-486F-87D9-F053292E0368}" dt="2023-09-13T14:17:57.231" v="1613" actId="47"/>
        <pc:sldMkLst>
          <pc:docMk/>
          <pc:sldMk cId="790702017" sldId="316"/>
        </pc:sldMkLst>
        <pc:spChg chg="del mod">
          <ac:chgData name="Maximilian Lendl" userId="c488799b3f1ed5d8" providerId="LiveId" clId="{FB3726A8-4EC1-486F-87D9-F053292E0368}" dt="2023-09-13T14:06:52.896" v="1415" actId="478"/>
          <ac:spMkLst>
            <pc:docMk/>
            <pc:sldMk cId="790702017" sldId="316"/>
            <ac:spMk id="2" creationId="{8423B02A-F043-D446-2561-274119C4CA3F}"/>
          </ac:spMkLst>
        </pc:spChg>
        <pc:spChg chg="add del mod">
          <ac:chgData name="Maximilian Lendl" userId="c488799b3f1ed5d8" providerId="LiveId" clId="{FB3726A8-4EC1-486F-87D9-F053292E0368}" dt="2023-09-13T14:06:54.216" v="1416" actId="478"/>
          <ac:spMkLst>
            <pc:docMk/>
            <pc:sldMk cId="790702017" sldId="316"/>
            <ac:spMk id="3" creationId="{C28F920B-4E50-C5D0-0057-0D483961BF0E}"/>
          </ac:spMkLst>
        </pc:spChg>
        <pc:spChg chg="add del mod">
          <ac:chgData name="Maximilian Lendl" userId="c488799b3f1ed5d8" providerId="LiveId" clId="{FB3726A8-4EC1-486F-87D9-F053292E0368}" dt="2023-09-13T14:08:03.099" v="1419" actId="478"/>
          <ac:spMkLst>
            <pc:docMk/>
            <pc:sldMk cId="790702017" sldId="316"/>
            <ac:spMk id="4" creationId="{839DC901-8B06-B231-15D8-DE42860DF59A}"/>
          </ac:spMkLst>
        </pc:spChg>
        <pc:spChg chg="del mod">
          <ac:chgData name="Maximilian Lendl" userId="c488799b3f1ed5d8" providerId="LiveId" clId="{FB3726A8-4EC1-486F-87D9-F053292E0368}" dt="2023-09-12T20:09:50.220" v="194" actId="478"/>
          <ac:spMkLst>
            <pc:docMk/>
            <pc:sldMk cId="790702017" sldId="316"/>
            <ac:spMk id="4" creationId="{ACB51FC3-339F-ECBC-9B55-E4710D286C55}"/>
          </ac:spMkLst>
        </pc:spChg>
        <pc:spChg chg="add del mod">
          <ac:chgData name="Maximilian Lendl" userId="c488799b3f1ed5d8" providerId="LiveId" clId="{FB3726A8-4EC1-486F-87D9-F053292E0368}" dt="2023-09-13T14:11:41.727" v="1511" actId="478"/>
          <ac:spMkLst>
            <pc:docMk/>
            <pc:sldMk cId="790702017" sldId="316"/>
            <ac:spMk id="14" creationId="{27D7B175-4840-E85F-8E68-30E98EB6DF02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15" creationId="{F568572A-4416-AE2F-C1AA-8EBF65B86A10}"/>
          </ac:spMkLst>
        </pc:spChg>
        <pc:spChg chg="add del mod">
          <ac:chgData name="Maximilian Lendl" userId="c488799b3f1ed5d8" providerId="LiveId" clId="{FB3726A8-4EC1-486F-87D9-F053292E0368}" dt="2023-09-13T14:14:18.118" v="1542" actId="478"/>
          <ac:spMkLst>
            <pc:docMk/>
            <pc:sldMk cId="790702017" sldId="316"/>
            <ac:spMk id="16" creationId="{86198C7C-703C-29EE-CDC1-FC82E4C083E3}"/>
          </ac:spMkLst>
        </pc:spChg>
        <pc:spChg chg="add del mod">
          <ac:chgData name="Maximilian Lendl" userId="c488799b3f1ed5d8" providerId="LiveId" clId="{FB3726A8-4EC1-486F-87D9-F053292E0368}" dt="2023-09-13T14:14:17.258" v="1541" actId="478"/>
          <ac:spMkLst>
            <pc:docMk/>
            <pc:sldMk cId="790702017" sldId="316"/>
            <ac:spMk id="17" creationId="{F15DAEC8-0881-600D-B545-22C095E8CB68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18" creationId="{117E6186-B6BA-E443-74B8-2657EE7A6B7F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19" creationId="{9261DF84-62D3-2D77-4928-9D75989BF37A}"/>
          </ac:spMkLst>
        </pc:spChg>
        <pc:spChg chg="add mod">
          <ac:chgData name="Maximilian Lendl" userId="c488799b3f1ed5d8" providerId="LiveId" clId="{FB3726A8-4EC1-486F-87D9-F053292E0368}" dt="2023-09-13T14:16:24.244" v="1589" actId="164"/>
          <ac:spMkLst>
            <pc:docMk/>
            <pc:sldMk cId="790702017" sldId="316"/>
            <ac:spMk id="20" creationId="{9AB50149-FD3D-5850-735A-EDEBF65C107C}"/>
          </ac:spMkLst>
        </pc:spChg>
        <pc:spChg chg="add del mod">
          <ac:chgData name="Maximilian Lendl" userId="c488799b3f1ed5d8" providerId="LiveId" clId="{FB3726A8-4EC1-486F-87D9-F053292E0368}" dt="2023-09-13T14:16:54.855" v="1598" actId="478"/>
          <ac:spMkLst>
            <pc:docMk/>
            <pc:sldMk cId="790702017" sldId="316"/>
            <ac:spMk id="23" creationId="{6F2BAA9B-63F6-200A-6160-D1DC29592008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27" creationId="{ED4D66AA-01D6-58A7-D274-D8EB6E9F5905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28" creationId="{C1BA3B72-E374-5C41-9550-EEA5EB71018A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29" creationId="{C93490C5-488E-125C-6253-2816ECDABC79}"/>
          </ac:spMkLst>
        </pc:spChg>
        <pc:spChg chg="mod">
          <ac:chgData name="Maximilian Lendl" userId="c488799b3f1ed5d8" providerId="LiveId" clId="{FB3726A8-4EC1-486F-87D9-F053292E0368}" dt="2023-09-13T14:17:05.120" v="1602"/>
          <ac:spMkLst>
            <pc:docMk/>
            <pc:sldMk cId="790702017" sldId="316"/>
            <ac:spMk id="30" creationId="{FFDEF1A3-89A3-0829-CF06-641FB45139E3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4" creationId="{19A9B125-C6BC-FD48-4583-27544786BB6B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5" creationId="{8A4DC769-8CBD-A68E-B498-4D765C9D5FE8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6" creationId="{16C6205B-24B9-0228-4B8C-245EB7BE6B66}"/>
          </ac:spMkLst>
        </pc:spChg>
        <pc:spChg chg="mod">
          <ac:chgData name="Maximilian Lendl" userId="c488799b3f1ed5d8" providerId="LiveId" clId="{FB3726A8-4EC1-486F-87D9-F053292E0368}" dt="2023-09-13T14:17:09.257" v="1604"/>
          <ac:spMkLst>
            <pc:docMk/>
            <pc:sldMk cId="790702017" sldId="316"/>
            <ac:spMk id="37" creationId="{FB15660F-63F9-DE67-CE8F-85C29E935532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1" creationId="{B71E77D7-EE13-C8FC-887E-029C31D53EED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2" creationId="{75D72B94-C6DF-9E07-83A4-AA9BECDD74BA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3" creationId="{D435C1D8-CF5F-5603-9C56-0ADE9D1BFA7E}"/>
          </ac:spMkLst>
        </pc:spChg>
        <pc:spChg chg="mod">
          <ac:chgData name="Maximilian Lendl" userId="c488799b3f1ed5d8" providerId="LiveId" clId="{FB3726A8-4EC1-486F-87D9-F053292E0368}" dt="2023-09-13T14:17:14.874" v="1606"/>
          <ac:spMkLst>
            <pc:docMk/>
            <pc:sldMk cId="790702017" sldId="316"/>
            <ac:spMk id="44" creationId="{54BEA0C3-96D2-7105-B743-EFAA8912D2BB}"/>
          </ac:spMkLst>
        </pc:spChg>
        <pc:spChg chg="del mod">
          <ac:chgData name="Maximilian Lendl" userId="c488799b3f1ed5d8" providerId="LiveId" clId="{FB3726A8-4EC1-486F-87D9-F053292E0368}" dt="2023-09-13T14:16:53.958" v="1597" actId="478"/>
          <ac:spMkLst>
            <pc:docMk/>
            <pc:sldMk cId="790702017" sldId="316"/>
            <ac:spMk id="984" creationId="{00000000-0000-0000-0000-000000000000}"/>
          </ac:spMkLst>
        </pc:s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21" creationId="{A97CBE5A-AECE-011D-5631-463736C7C7FA}"/>
          </ac:grpSpMkLst>
        </pc:gr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24" creationId="{26C01A18-9A4F-8870-8A18-F391AD7D5E1A}"/>
          </ac:grpSpMkLst>
        </pc:gr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31" creationId="{5D406D32-B3BF-C9DA-C024-68EDD2160A87}"/>
          </ac:grpSpMkLst>
        </pc:grpChg>
        <pc:grpChg chg="add del mod">
          <ac:chgData name="Maximilian Lendl" userId="c488799b3f1ed5d8" providerId="LiveId" clId="{FB3726A8-4EC1-486F-87D9-F053292E0368}" dt="2023-09-13T14:17:53.496" v="1611" actId="21"/>
          <ac:grpSpMkLst>
            <pc:docMk/>
            <pc:sldMk cId="790702017" sldId="316"/>
            <ac:grpSpMk id="38" creationId="{B5A50922-2F08-436F-B88A-4A7941F6E7F3}"/>
          </ac:grpSpMkLst>
        </pc:grpChg>
        <pc:grpChg chg="del">
          <ac:chgData name="Maximilian Lendl" userId="c488799b3f1ed5d8" providerId="LiveId" clId="{FB3726A8-4EC1-486F-87D9-F053292E0368}" dt="2023-09-13T14:16:55.558" v="1599" actId="478"/>
          <ac:grpSpMkLst>
            <pc:docMk/>
            <pc:sldMk cId="790702017" sldId="316"/>
            <ac:grpSpMk id="1017" creationId="{00000000-0000-0000-0000-000000000000}"/>
          </ac:grpSpMkLst>
        </pc:grpChg>
        <pc:cxnChg chg="add mod">
          <ac:chgData name="Maximilian Lendl" userId="c488799b3f1ed5d8" providerId="LiveId" clId="{FB3726A8-4EC1-486F-87D9-F053292E0368}" dt="2023-09-13T14:16:24.244" v="1589" actId="164"/>
          <ac:cxnSpMkLst>
            <pc:docMk/>
            <pc:sldMk cId="790702017" sldId="316"/>
            <ac:cxnSpMk id="6" creationId="{C7662DE6-206E-88D8-0F34-556DEA4370C0}"/>
          </ac:cxnSpMkLst>
        </pc:cxnChg>
        <pc:cxnChg chg="add mod">
          <ac:chgData name="Maximilian Lendl" userId="c488799b3f1ed5d8" providerId="LiveId" clId="{FB3726A8-4EC1-486F-87D9-F053292E0368}" dt="2023-09-13T14:16:24.244" v="1589" actId="164"/>
          <ac:cxnSpMkLst>
            <pc:docMk/>
            <pc:sldMk cId="790702017" sldId="316"/>
            <ac:cxnSpMk id="9" creationId="{920F049F-27A6-1102-1161-488EC8BEA684}"/>
          </ac:cxnSpMkLst>
        </pc:cxnChg>
        <pc:cxnChg chg="add del mod">
          <ac:chgData name="Maximilian Lendl" userId="c488799b3f1ed5d8" providerId="LiveId" clId="{FB3726A8-4EC1-486F-87D9-F053292E0368}" dt="2023-09-13T14:11:02.934" v="1505" actId="478"/>
          <ac:cxnSpMkLst>
            <pc:docMk/>
            <pc:sldMk cId="790702017" sldId="316"/>
            <ac:cxnSpMk id="12" creationId="{4D5B0DF4-32DC-DFDA-4A74-0C77FB9A3627}"/>
          </ac:cxnSpMkLst>
        </pc:cxnChg>
        <pc:cxnChg chg="add del mod">
          <ac:chgData name="Maximilian Lendl" userId="c488799b3f1ed5d8" providerId="LiveId" clId="{FB3726A8-4EC1-486F-87D9-F053292E0368}" dt="2023-09-13T14:11:02.934" v="1505" actId="478"/>
          <ac:cxnSpMkLst>
            <pc:docMk/>
            <pc:sldMk cId="790702017" sldId="316"/>
            <ac:cxnSpMk id="13" creationId="{B6E20A3E-048E-F565-133A-271CA531B98B}"/>
          </ac:cxnSpMkLst>
        </pc:cxnChg>
        <pc:cxnChg chg="mod">
          <ac:chgData name="Maximilian Lendl" userId="c488799b3f1ed5d8" providerId="LiveId" clId="{FB3726A8-4EC1-486F-87D9-F053292E0368}" dt="2023-09-13T14:17:05.120" v="1602"/>
          <ac:cxnSpMkLst>
            <pc:docMk/>
            <pc:sldMk cId="790702017" sldId="316"/>
            <ac:cxnSpMk id="25" creationId="{9DB99B34-1FC2-BC9B-0E27-DEE5DA97760E}"/>
          </ac:cxnSpMkLst>
        </pc:cxnChg>
        <pc:cxnChg chg="mod">
          <ac:chgData name="Maximilian Lendl" userId="c488799b3f1ed5d8" providerId="LiveId" clId="{FB3726A8-4EC1-486F-87D9-F053292E0368}" dt="2023-09-13T14:17:05.120" v="1602"/>
          <ac:cxnSpMkLst>
            <pc:docMk/>
            <pc:sldMk cId="790702017" sldId="316"/>
            <ac:cxnSpMk id="26" creationId="{6AA32C16-2273-4855-50A6-0E4FEC342042}"/>
          </ac:cxnSpMkLst>
        </pc:cxnChg>
        <pc:cxnChg chg="mod">
          <ac:chgData name="Maximilian Lendl" userId="c488799b3f1ed5d8" providerId="LiveId" clId="{FB3726A8-4EC1-486F-87D9-F053292E0368}" dt="2023-09-13T14:17:09.257" v="1604"/>
          <ac:cxnSpMkLst>
            <pc:docMk/>
            <pc:sldMk cId="790702017" sldId="316"/>
            <ac:cxnSpMk id="32" creationId="{7ADDDE77-8654-C1A1-FD13-E7AF76ABA8F9}"/>
          </ac:cxnSpMkLst>
        </pc:cxnChg>
        <pc:cxnChg chg="mod">
          <ac:chgData name="Maximilian Lendl" userId="c488799b3f1ed5d8" providerId="LiveId" clId="{FB3726A8-4EC1-486F-87D9-F053292E0368}" dt="2023-09-13T14:17:09.257" v="1604"/>
          <ac:cxnSpMkLst>
            <pc:docMk/>
            <pc:sldMk cId="790702017" sldId="316"/>
            <ac:cxnSpMk id="33" creationId="{69698B4E-3C1C-F0EF-FF26-8E9A06617FC2}"/>
          </ac:cxnSpMkLst>
        </pc:cxnChg>
        <pc:cxnChg chg="mod">
          <ac:chgData name="Maximilian Lendl" userId="c488799b3f1ed5d8" providerId="LiveId" clId="{FB3726A8-4EC1-486F-87D9-F053292E0368}" dt="2023-09-13T14:17:14.874" v="1606"/>
          <ac:cxnSpMkLst>
            <pc:docMk/>
            <pc:sldMk cId="790702017" sldId="316"/>
            <ac:cxnSpMk id="39" creationId="{E2D13A56-16C1-20E2-D8FF-4B4DDC353755}"/>
          </ac:cxnSpMkLst>
        </pc:cxnChg>
        <pc:cxnChg chg="mod">
          <ac:chgData name="Maximilian Lendl" userId="c488799b3f1ed5d8" providerId="LiveId" clId="{FB3726A8-4EC1-486F-87D9-F053292E0368}" dt="2023-09-13T14:17:14.874" v="1606"/>
          <ac:cxnSpMkLst>
            <pc:docMk/>
            <pc:sldMk cId="790702017" sldId="316"/>
            <ac:cxnSpMk id="40" creationId="{24EE3BE3-713F-77F5-2DB9-61130ED4BA9E}"/>
          </ac:cxnSpMkLst>
        </pc:cxnChg>
        <pc:cxnChg chg="mod">
          <ac:chgData name="Maximilian Lendl" userId="c488799b3f1ed5d8" providerId="LiveId" clId="{FB3726A8-4EC1-486F-87D9-F053292E0368}" dt="2023-09-13T14:16:55.558" v="1599" actId="478"/>
          <ac:cxnSpMkLst>
            <pc:docMk/>
            <pc:sldMk cId="790702017" sldId="316"/>
            <ac:cxnSpMk id="1020" creationId="{00000000-0000-0000-0000-000000000000}"/>
          </ac:cxnSpMkLst>
        </pc:cxnChg>
      </pc:sldChg>
      <pc:sldChg chg="addSp modSp add mod ord modTransition">
        <pc:chgData name="Maximilian Lendl" userId="c488799b3f1ed5d8" providerId="LiveId" clId="{FB3726A8-4EC1-486F-87D9-F053292E0368}" dt="2023-09-13T13:51:09.135" v="1393"/>
        <pc:sldMkLst>
          <pc:docMk/>
          <pc:sldMk cId="2128660904" sldId="317"/>
        </pc:sldMkLst>
        <pc:spChg chg="add mod">
          <ac:chgData name="Maximilian Lendl" userId="c488799b3f1ed5d8" providerId="LiveId" clId="{FB3726A8-4EC1-486F-87D9-F053292E0368}" dt="2023-09-12T20:15:12.584" v="441" actId="1038"/>
          <ac:spMkLst>
            <pc:docMk/>
            <pc:sldMk cId="2128660904" sldId="317"/>
            <ac:spMk id="12" creationId="{9A251AD9-4458-D049-4607-F7FD73ED94EC}"/>
          </ac:spMkLst>
        </pc:spChg>
        <pc:spChg chg="add mod">
          <ac:chgData name="Maximilian Lendl" userId="c488799b3f1ed5d8" providerId="LiveId" clId="{FB3726A8-4EC1-486F-87D9-F053292E0368}" dt="2023-09-12T20:15:12.584" v="441" actId="1038"/>
          <ac:spMkLst>
            <pc:docMk/>
            <pc:sldMk cId="2128660904" sldId="317"/>
            <ac:spMk id="21" creationId="{B3090B20-A117-1570-931B-3EEC60FB0EEB}"/>
          </ac:spMkLst>
        </pc:spChg>
        <pc:spChg chg="mod">
          <ac:chgData name="Maximilian Lendl" userId="c488799b3f1ed5d8" providerId="LiveId" clId="{FB3726A8-4EC1-486F-87D9-F053292E0368}" dt="2023-09-12T20:16:01.128" v="469" actId="20577"/>
          <ac:spMkLst>
            <pc:docMk/>
            <pc:sldMk cId="2128660904" sldId="317"/>
            <ac:spMk id="1265" creationId="{00000000-0000-0000-0000-000000000000}"/>
          </ac:spMkLst>
        </pc:sp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13" creationId="{C20522AE-B4DC-EE54-54C0-D320CEDFE99F}"/>
          </ac:cxnSpMkLst>
        </pc:cxn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18" creationId="{0239BD6E-2621-C7CB-4198-12676E765C4E}"/>
          </ac:cxnSpMkLst>
        </pc:cxn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19" creationId="{42F5E249-43E9-8CBE-A868-B42B79978F7C}"/>
          </ac:cxnSpMkLst>
        </pc:cxnChg>
        <pc:cxnChg chg="add mod">
          <ac:chgData name="Maximilian Lendl" userId="c488799b3f1ed5d8" providerId="LiveId" clId="{FB3726A8-4EC1-486F-87D9-F053292E0368}" dt="2023-09-12T20:15:12.584" v="441" actId="1038"/>
          <ac:cxnSpMkLst>
            <pc:docMk/>
            <pc:sldMk cId="2128660904" sldId="317"/>
            <ac:cxnSpMk id="20" creationId="{8809F791-293B-AD3F-6B13-0650795F23E1}"/>
          </ac:cxnSpMkLst>
        </pc:cxnChg>
      </pc:sldChg>
      <pc:sldChg chg="addSp delSp modSp add mod">
        <pc:chgData name="Maximilian Lendl" userId="c488799b3f1ed5d8" providerId="LiveId" clId="{FB3726A8-4EC1-486F-87D9-F053292E0368}" dt="2023-09-13T13:52:17.155" v="1408" actId="20577"/>
        <pc:sldMkLst>
          <pc:docMk/>
          <pc:sldMk cId="2787518638" sldId="318"/>
        </pc:sldMkLst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2" creationId="{1AA5DB26-1B5B-9722-7B3F-614963B5FA72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4" creationId="{F74F12E7-BA1C-2379-1B44-459B5254BFE2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5" creationId="{74553F42-16B2-54FD-925E-D160B52F8481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6" creationId="{15C4AAD8-1188-C31C-670A-4C59DEF003EA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8" creationId="{0E14802F-F6E9-1A90-9DD7-B21CA2615481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0" creationId="{9F1B5CBA-F039-1801-C2F5-2BE9BB851B91}"/>
          </ac:spMkLst>
        </pc:spChg>
        <pc:spChg chg="add del mod">
          <ac:chgData name="Maximilian Lendl" userId="c488799b3f1ed5d8" providerId="LiveId" clId="{FB3726A8-4EC1-486F-87D9-F053292E0368}" dt="2023-09-12T20:12:57.082" v="267" actId="478"/>
          <ac:spMkLst>
            <pc:docMk/>
            <pc:sldMk cId="2787518638" sldId="318"/>
            <ac:spMk id="12" creationId="{306E4D49-3171-11D5-2F9B-9ABD889025AA}"/>
          </ac:spMkLst>
        </pc:spChg>
        <pc:spChg chg="add 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3" creationId="{BB7850E1-7CFA-A3FF-7E8F-F4647C2A5A17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5" creationId="{892A9769-4E2D-C903-776F-BC4AF0E639D2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6" creationId="{8D2E65FD-837E-AAE9-3116-BBC822FA059A}"/>
          </ac:spMkLst>
        </pc:spChg>
        <pc:spChg chg="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17" creationId="{239A9830-8CAD-02C1-0123-FD14378CFE51}"/>
          </ac:spMkLst>
        </pc:spChg>
        <pc:spChg chg="add mod">
          <ac:chgData name="Maximilian Lendl" userId="c488799b3f1ed5d8" providerId="LiveId" clId="{FB3726A8-4EC1-486F-87D9-F053292E0368}" dt="2023-09-12T20:17:31.093" v="497" actId="12788"/>
          <ac:spMkLst>
            <pc:docMk/>
            <pc:sldMk cId="2787518638" sldId="318"/>
            <ac:spMk id="23" creationId="{FA34770B-FDE9-BE89-B324-D0A891B5BB8C}"/>
          </ac:spMkLst>
        </pc:spChg>
        <pc:spChg chg="mod">
          <ac:chgData name="Maximilian Lendl" userId="c488799b3f1ed5d8" providerId="LiveId" clId="{FB3726A8-4EC1-486F-87D9-F053292E0368}" dt="2023-09-13T13:52:17.155" v="1408" actId="20577"/>
          <ac:spMkLst>
            <pc:docMk/>
            <pc:sldMk cId="2787518638" sldId="318"/>
            <ac:spMk id="1265" creationId="{00000000-0000-0000-0000-000000000000}"/>
          </ac:spMkLst>
        </pc:sp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3" creationId="{DCEAF4D9-5DC6-29E8-42BC-0B1E7882B608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7" creationId="{1DB88CF4-FE00-F211-F709-9AC78126F29F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9" creationId="{E81965C8-C23A-35CB-3B26-FD92EFBD34C0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11" creationId="{4F1E1BD3-1C64-60CA-C450-6922CD636EDD}"/>
          </ac:cxnSpMkLst>
        </pc:cxnChg>
        <pc:cxnChg chg="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14" creationId="{3B91770F-CD4E-36CD-1DC5-38F61BF0AED4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18" creationId="{2C4B82D0-199F-56AE-6FD9-5E8E4AAB474E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20" creationId="{1FD40F58-55E2-78CB-51B6-D1E0B009F960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21" creationId="{9382DE2C-6E15-1F86-BA49-4FA3DD24367D}"/>
          </ac:cxnSpMkLst>
        </pc:cxnChg>
        <pc:cxnChg chg="add mod">
          <ac:chgData name="Maximilian Lendl" userId="c488799b3f1ed5d8" providerId="LiveId" clId="{FB3726A8-4EC1-486F-87D9-F053292E0368}" dt="2023-09-12T20:17:31.093" v="497" actId="12788"/>
          <ac:cxnSpMkLst>
            <pc:docMk/>
            <pc:sldMk cId="2787518638" sldId="318"/>
            <ac:cxnSpMk id="22" creationId="{D3FDD782-5CF5-FAD2-FCCE-CDC5E7F9ED27}"/>
          </ac:cxnSpMkLst>
        </pc:cxnChg>
      </pc:sldChg>
      <pc:sldChg chg="add del">
        <pc:chgData name="Maximilian Lendl" userId="c488799b3f1ed5d8" providerId="LiveId" clId="{FB3726A8-4EC1-486F-87D9-F053292E0368}" dt="2023-09-13T13:50:46.166" v="1391" actId="47"/>
        <pc:sldMkLst>
          <pc:docMk/>
          <pc:sldMk cId="2746652984" sldId="319"/>
        </pc:sldMkLst>
      </pc:sldChg>
      <pc:sldChg chg="add del ord">
        <pc:chgData name="Maximilian Lendl" userId="c488799b3f1ed5d8" providerId="LiveId" clId="{FB3726A8-4EC1-486F-87D9-F053292E0368}" dt="2023-09-13T13:48:06.993" v="1390" actId="47"/>
        <pc:sldMkLst>
          <pc:docMk/>
          <pc:sldMk cId="2878383389" sldId="320"/>
        </pc:sldMkLst>
      </pc:sldChg>
      <pc:sldChg chg="new del">
        <pc:chgData name="Maximilian Lendl" userId="c488799b3f1ed5d8" providerId="LiveId" clId="{FB3726A8-4EC1-486F-87D9-F053292E0368}" dt="2023-09-13T13:21:43.738" v="720" actId="47"/>
        <pc:sldMkLst>
          <pc:docMk/>
          <pc:sldMk cId="4122007538" sldId="320"/>
        </pc:sldMkLst>
      </pc:sldChg>
      <pc:sldChg chg="addSp delSp modSp add mod">
        <pc:chgData name="Maximilian Lendl" userId="c488799b3f1ed5d8" providerId="LiveId" clId="{FB3726A8-4EC1-486F-87D9-F053292E0368}" dt="2023-09-13T13:47:50.466" v="1389" actId="1036"/>
        <pc:sldMkLst>
          <pc:docMk/>
          <pc:sldMk cId="3840792219" sldId="321"/>
        </pc:sldMkLst>
        <pc:spChg chg="add del mod">
          <ac:chgData name="Maximilian Lendl" userId="c488799b3f1ed5d8" providerId="LiveId" clId="{FB3726A8-4EC1-486F-87D9-F053292E0368}" dt="2023-09-13T13:44:58.514" v="1117" actId="478"/>
          <ac:spMkLst>
            <pc:docMk/>
            <pc:sldMk cId="3840792219" sldId="321"/>
            <ac:spMk id="10" creationId="{288CB8B7-B30E-B8F0-67C7-1E6B79CF5B5A}"/>
          </ac:spMkLst>
        </pc:spChg>
        <pc:spChg chg="add mod">
          <ac:chgData name="Maximilian Lendl" userId="c488799b3f1ed5d8" providerId="LiveId" clId="{FB3726A8-4EC1-486F-87D9-F053292E0368}" dt="2023-09-13T13:47:46.981" v="1376" actId="1036"/>
          <ac:spMkLst>
            <pc:docMk/>
            <pc:sldMk cId="3840792219" sldId="321"/>
            <ac:spMk id="11" creationId="{A33FF5EB-EB39-2E8A-59F0-AFDF17615084}"/>
          </ac:spMkLst>
        </pc:spChg>
        <pc:spChg chg="add mod">
          <ac:chgData name="Maximilian Lendl" userId="c488799b3f1ed5d8" providerId="LiveId" clId="{FB3726A8-4EC1-486F-87D9-F053292E0368}" dt="2023-09-13T13:47:50.466" v="1389" actId="1036"/>
          <ac:spMkLst>
            <pc:docMk/>
            <pc:sldMk cId="3840792219" sldId="321"/>
            <ac:spMk id="14" creationId="{29548A00-A702-EF19-64DE-EFA2A5B20598}"/>
          </ac:spMkLst>
        </pc:spChg>
        <pc:spChg chg="del">
          <ac:chgData name="Maximilian Lendl" userId="c488799b3f1ed5d8" providerId="LiveId" clId="{FB3726A8-4EC1-486F-87D9-F053292E0368}" dt="2023-09-13T13:44:54.144" v="1115" actId="478"/>
          <ac:spMkLst>
            <pc:docMk/>
            <pc:sldMk cId="3840792219" sldId="321"/>
            <ac:spMk id="17" creationId="{FD174331-34E2-CE45-3231-F7A0F31B765A}"/>
          </ac:spMkLst>
        </pc:spChg>
        <pc:spChg chg="del">
          <ac:chgData name="Maximilian Lendl" userId="c488799b3f1ed5d8" providerId="LiveId" clId="{FB3726A8-4EC1-486F-87D9-F053292E0368}" dt="2023-09-13T13:44:52.771" v="1114" actId="478"/>
          <ac:spMkLst>
            <pc:docMk/>
            <pc:sldMk cId="3840792219" sldId="321"/>
            <ac:spMk id="18" creationId="{0CAD2DDE-4225-D56E-9E40-F9463DD3393D}"/>
          </ac:spMkLst>
        </pc:spChg>
        <pc:spChg chg="del">
          <ac:chgData name="Maximilian Lendl" userId="c488799b3f1ed5d8" providerId="LiveId" clId="{FB3726A8-4EC1-486F-87D9-F053292E0368}" dt="2023-09-13T13:44:57.033" v="1116" actId="478"/>
          <ac:spMkLst>
            <pc:docMk/>
            <pc:sldMk cId="3840792219" sldId="321"/>
            <ac:spMk id="19" creationId="{996BE023-217B-C03C-E646-A8D4B3CE3141}"/>
          </ac:spMkLst>
        </pc:spChg>
        <pc:spChg chg="mod">
          <ac:chgData name="Maximilian Lendl" userId="c488799b3f1ed5d8" providerId="LiveId" clId="{FB3726A8-4EC1-486F-87D9-F053292E0368}" dt="2023-09-13T13:47:42.550" v="1365" actId="1036"/>
          <ac:spMkLst>
            <pc:docMk/>
            <pc:sldMk cId="3840792219" sldId="321"/>
            <ac:spMk id="984" creationId="{00000000-0000-0000-0000-000000000000}"/>
          </ac:spMkLst>
        </pc:spChg>
        <pc:picChg chg="add mod">
          <ac:chgData name="Maximilian Lendl" userId="c488799b3f1ed5d8" providerId="LiveId" clId="{FB3726A8-4EC1-486F-87D9-F053292E0368}" dt="2023-09-13T13:47:28.707" v="1353" actId="465"/>
          <ac:picMkLst>
            <pc:docMk/>
            <pc:sldMk cId="3840792219" sldId="321"/>
            <ac:picMk id="3" creationId="{365CDA6E-8FE5-6EA1-E2AF-27CECDA085C9}"/>
          </ac:picMkLst>
        </pc:picChg>
        <pc:picChg chg="add mod modCrop">
          <ac:chgData name="Maximilian Lendl" userId="c488799b3f1ed5d8" providerId="LiveId" clId="{FB3726A8-4EC1-486F-87D9-F053292E0368}" dt="2023-09-13T13:46:50.065" v="1314" actId="1076"/>
          <ac:picMkLst>
            <pc:docMk/>
            <pc:sldMk cId="3840792219" sldId="321"/>
            <ac:picMk id="5" creationId="{E5DAFE06-B86A-82B3-446A-81DF099A2DBF}"/>
          </ac:picMkLst>
        </pc:picChg>
        <pc:picChg chg="add mod modCrop">
          <ac:chgData name="Maximilian Lendl" userId="c488799b3f1ed5d8" providerId="LiveId" clId="{FB3726A8-4EC1-486F-87D9-F053292E0368}" dt="2023-09-13T13:47:28.707" v="1353" actId="465"/>
          <ac:picMkLst>
            <pc:docMk/>
            <pc:sldMk cId="3840792219" sldId="321"/>
            <ac:picMk id="7" creationId="{69756B70-0E94-8D76-F5F2-3B8D3622B9EB}"/>
          </ac:picMkLst>
        </pc:picChg>
      </pc:sldChg>
      <pc:sldChg chg="addSp delSp modSp new mod">
        <pc:chgData name="Maximilian Lendl" userId="c488799b3f1ed5d8" providerId="LiveId" clId="{FB3726A8-4EC1-486F-87D9-F053292E0368}" dt="2023-09-13T15:52:30.061" v="2286" actId="692"/>
        <pc:sldMkLst>
          <pc:docMk/>
          <pc:sldMk cId="1105387824" sldId="322"/>
        </pc:sldMkLst>
        <pc:spChg chg="mod">
          <ac:chgData name="Maximilian Lendl" userId="c488799b3f1ed5d8" providerId="LiveId" clId="{FB3726A8-4EC1-486F-87D9-F053292E0368}" dt="2023-09-13T15:41:12.524" v="2180" actId="692"/>
          <ac:spMkLst>
            <pc:docMk/>
            <pc:sldMk cId="1105387824" sldId="322"/>
            <ac:spMk id="5" creationId="{60B5CB6F-DB7D-AD02-9B5B-38070D33AE1C}"/>
          </ac:spMkLst>
        </pc:spChg>
        <pc:spChg chg="mod">
          <ac:chgData name="Maximilian Lendl" userId="c488799b3f1ed5d8" providerId="LiveId" clId="{FB3726A8-4EC1-486F-87D9-F053292E0368}" dt="2023-09-13T15:41:31.092" v="2181" actId="692"/>
          <ac:spMkLst>
            <pc:docMk/>
            <pc:sldMk cId="1105387824" sldId="322"/>
            <ac:spMk id="6" creationId="{B0CB76CC-648D-FEE0-3434-8852D0E46AC4}"/>
          </ac:spMkLst>
        </pc:spChg>
        <pc:spChg chg="mod">
          <ac:chgData name="Maximilian Lendl" userId="c488799b3f1ed5d8" providerId="LiveId" clId="{FB3726A8-4EC1-486F-87D9-F053292E0368}" dt="2023-09-13T15:41:31.092" v="2181" actId="692"/>
          <ac:spMkLst>
            <pc:docMk/>
            <pc:sldMk cId="1105387824" sldId="322"/>
            <ac:spMk id="7" creationId="{9A35F810-97A5-1060-1D56-EFD5D4D4E369}"/>
          </ac:spMkLst>
        </pc:spChg>
        <pc:spChg chg="mod">
          <ac:chgData name="Maximilian Lendl" userId="c488799b3f1ed5d8" providerId="LiveId" clId="{FB3726A8-4EC1-486F-87D9-F053292E0368}" dt="2023-09-13T15:41:31.092" v="2181" actId="692"/>
          <ac:spMkLst>
            <pc:docMk/>
            <pc:sldMk cId="1105387824" sldId="322"/>
            <ac:spMk id="8" creationId="{68C8D14C-D6D9-4CCD-2218-34C689B30D15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2" creationId="{DCAF6CD5-2FD3-9370-A3CB-C82C46540F57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3" creationId="{1DC299C7-31A2-9436-AD34-CB0887F2101D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4" creationId="{34BDE7BF-BD19-6FDD-8D19-C57CAB86D291}"/>
          </ac:spMkLst>
        </pc:spChg>
        <pc:spChg chg="mod">
          <ac:chgData name="Maximilian Lendl" userId="c488799b3f1ed5d8" providerId="LiveId" clId="{FB3726A8-4EC1-486F-87D9-F053292E0368}" dt="2023-09-13T15:41:40.387" v="2182" actId="692"/>
          <ac:spMkLst>
            <pc:docMk/>
            <pc:sldMk cId="1105387824" sldId="322"/>
            <ac:spMk id="15" creationId="{447AD885-96CA-285F-4FA0-36D6ADF0FF48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19" creationId="{A1F1BCCC-397B-EC7B-ABFD-7CD5A5D47E58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0" creationId="{937376C3-FFEC-9029-4A25-65067ECC30A2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1" creationId="{C973F786-7395-3502-ABC3-1A2EB014196A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2" creationId="{ADD7FE9D-7227-4AB7-6CFF-BED75EFDB752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6" creationId="{850B005F-7090-7EE3-97E7-18B32F9F795C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7" creationId="{786ABDE7-48A8-8E67-CEDB-20A3C07A6552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8" creationId="{21A4EF6B-B19F-EA6A-CC1E-D6CA22708133}"/>
          </ac:spMkLst>
        </pc:spChg>
        <pc:spChg chg="mod">
          <ac:chgData name="Maximilian Lendl" userId="c488799b3f1ed5d8" providerId="LiveId" clId="{FB3726A8-4EC1-486F-87D9-F053292E0368}" dt="2023-09-13T14:17:54.966" v="1612"/>
          <ac:spMkLst>
            <pc:docMk/>
            <pc:sldMk cId="1105387824" sldId="322"/>
            <ac:spMk id="29" creationId="{BB41F5B2-7533-5B64-F695-B5D37C043451}"/>
          </ac:spMkLst>
        </pc:spChg>
        <pc:spChg chg="add mod">
          <ac:chgData name="Maximilian Lendl" userId="c488799b3f1ed5d8" providerId="LiveId" clId="{FB3726A8-4EC1-486F-87D9-F053292E0368}" dt="2023-09-13T14:23:12.779" v="1688" actId="1035"/>
          <ac:spMkLst>
            <pc:docMk/>
            <pc:sldMk cId="1105387824" sldId="322"/>
            <ac:spMk id="30" creationId="{03B9E15B-124A-5332-6898-0195C6B1C968}"/>
          </ac:spMkLst>
        </pc:spChg>
        <pc:spChg chg="add mod">
          <ac:chgData name="Maximilian Lendl" userId="c488799b3f1ed5d8" providerId="LiveId" clId="{FB3726A8-4EC1-486F-87D9-F053292E0368}" dt="2023-09-13T15:42:46.934" v="2189" actId="692"/>
          <ac:spMkLst>
            <pc:docMk/>
            <pc:sldMk cId="1105387824" sldId="322"/>
            <ac:spMk id="34" creationId="{868C7C34-978C-CCD1-55C0-0F9ED11F1EC3}"/>
          </ac:spMkLst>
        </pc:spChg>
        <pc:spChg chg="add mod">
          <ac:chgData name="Maximilian Lendl" userId="c488799b3f1ed5d8" providerId="LiveId" clId="{FB3726A8-4EC1-486F-87D9-F053292E0368}" dt="2023-09-13T14:27:14.196" v="1760" actId="20577"/>
          <ac:spMkLst>
            <pc:docMk/>
            <pc:sldMk cId="1105387824" sldId="322"/>
            <ac:spMk id="36" creationId="{3E79D73A-F269-3A77-C76E-1D52B1947934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0" creationId="{8368F872-171E-3B0A-4A28-D6A1DDBF69A3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1" creationId="{970CE4D3-A9E3-8B3F-6018-E9F9298700CE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2" creationId="{02A1C978-14E4-DB75-E140-DF3AA26ABDF0}"/>
          </ac:spMkLst>
        </pc:spChg>
        <pc:spChg chg="mod">
          <ac:chgData name="Maximilian Lendl" userId="c488799b3f1ed5d8" providerId="LiveId" clId="{FB3726A8-4EC1-486F-87D9-F053292E0368}" dt="2023-09-13T15:41:49.171" v="2183" actId="692"/>
          <ac:spMkLst>
            <pc:docMk/>
            <pc:sldMk cId="1105387824" sldId="322"/>
            <ac:spMk id="43" creationId="{D6AD3A79-4E2A-80DA-6431-5777D6D94C67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47" creationId="{DC9B7385-DF7C-0958-D03F-90C5E138D258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48" creationId="{107AEF18-6AB1-0D03-2752-9A1B24B0F877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49" creationId="{3524B487-BEA0-3C5D-00B4-5A99E62264E0}"/>
          </ac:spMkLst>
        </pc:spChg>
        <pc:spChg chg="mod">
          <ac:chgData name="Maximilian Lendl" userId="c488799b3f1ed5d8" providerId="LiveId" clId="{FB3726A8-4EC1-486F-87D9-F053292E0368}" dt="2023-09-13T15:42:06.385" v="2184" actId="692"/>
          <ac:spMkLst>
            <pc:docMk/>
            <pc:sldMk cId="1105387824" sldId="322"/>
            <ac:spMk id="50" creationId="{E059A9B5-D38A-479C-2C25-EE66E7A848EC}"/>
          </ac:spMkLst>
        </pc:spChg>
        <pc:spChg chg="add mod">
          <ac:chgData name="Maximilian Lendl" userId="c488799b3f1ed5d8" providerId="LiveId" clId="{FB3726A8-4EC1-486F-87D9-F053292E0368}" dt="2023-09-13T14:30:54.152" v="1958" actId="20577"/>
          <ac:spMkLst>
            <pc:docMk/>
            <pc:sldMk cId="1105387824" sldId="322"/>
            <ac:spMk id="53" creationId="{9099E051-01FB-FEE4-53E2-01BACBFF8C0E}"/>
          </ac:spMkLst>
        </pc:spChg>
        <pc:spChg chg="add mod">
          <ac:chgData name="Maximilian Lendl" userId="c488799b3f1ed5d8" providerId="LiveId" clId="{FB3726A8-4EC1-486F-87D9-F053292E0368}" dt="2023-09-13T14:30:58.668" v="1966" actId="20577"/>
          <ac:spMkLst>
            <pc:docMk/>
            <pc:sldMk cId="1105387824" sldId="322"/>
            <ac:spMk id="54" creationId="{B7A8A7F3-37F0-2ED1-F9B7-16DCF060DF28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58" creationId="{77468A5C-3219-2053-3788-73305EEC7B2D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59" creationId="{5E88576D-2B8F-B8DC-6BE2-738D6B4D3F10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60" creationId="{BC1A74D8-59DE-A49F-C91F-D3075CADB1BB}"/>
          </ac:spMkLst>
        </pc:spChg>
        <pc:spChg chg="mod">
          <ac:chgData name="Maximilian Lendl" userId="c488799b3f1ed5d8" providerId="LiveId" clId="{FB3726A8-4EC1-486F-87D9-F053292E0368}" dt="2023-09-13T15:42:17.497" v="2185" actId="692"/>
          <ac:spMkLst>
            <pc:docMk/>
            <pc:sldMk cId="1105387824" sldId="322"/>
            <ac:spMk id="61" creationId="{A62F5BDE-0475-5A52-11DF-F0EA1EFC0B31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5" creationId="{654681B7-7065-C4BF-5BAB-2ACF01E27B18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6" creationId="{80641ACC-24CC-279F-6FC2-4B1C440CA39A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7" creationId="{D2212A20-C0FF-EA9A-726D-3D42B39D6697}"/>
          </ac:spMkLst>
        </pc:spChg>
        <pc:spChg chg="mod">
          <ac:chgData name="Maximilian Lendl" userId="c488799b3f1ed5d8" providerId="LiveId" clId="{FB3726A8-4EC1-486F-87D9-F053292E0368}" dt="2023-09-13T15:42:26.005" v="2186" actId="692"/>
          <ac:spMkLst>
            <pc:docMk/>
            <pc:sldMk cId="1105387824" sldId="322"/>
            <ac:spMk id="68" creationId="{EA850176-404D-3284-2996-F5FDDDE4B275}"/>
          </ac:spMkLst>
        </pc:spChg>
        <pc:spChg chg="mod">
          <ac:chgData name="Maximilian Lendl" userId="c488799b3f1ed5d8" providerId="LiveId" clId="{FB3726A8-4EC1-486F-87D9-F053292E0368}" dt="2023-09-13T15:52:14.950" v="2283" actId="692"/>
          <ac:spMkLst>
            <pc:docMk/>
            <pc:sldMk cId="1105387824" sldId="322"/>
            <ac:spMk id="72" creationId="{44109189-E43E-1FA1-7468-13FFA6E4A471}"/>
          </ac:spMkLst>
        </pc:spChg>
        <pc:spChg chg="mod">
          <ac:chgData name="Maximilian Lendl" userId="c488799b3f1ed5d8" providerId="LiveId" clId="{FB3726A8-4EC1-486F-87D9-F053292E0368}" dt="2023-09-13T15:52:14.950" v="2283" actId="692"/>
          <ac:spMkLst>
            <pc:docMk/>
            <pc:sldMk cId="1105387824" sldId="322"/>
            <ac:spMk id="73" creationId="{2E81C922-7D99-C175-79D3-015BAE88A331}"/>
          </ac:spMkLst>
        </pc:spChg>
        <pc:spChg chg="mod">
          <ac:chgData name="Maximilian Lendl" userId="c488799b3f1ed5d8" providerId="LiveId" clId="{FB3726A8-4EC1-486F-87D9-F053292E0368}" dt="2023-09-13T15:52:19.296" v="2284" actId="692"/>
          <ac:spMkLst>
            <pc:docMk/>
            <pc:sldMk cId="1105387824" sldId="322"/>
            <ac:spMk id="74" creationId="{0EACFE97-07F1-909A-2396-9B21271F5C6F}"/>
          </ac:spMkLst>
        </pc:spChg>
        <pc:spChg chg="mod">
          <ac:chgData name="Maximilian Lendl" userId="c488799b3f1ed5d8" providerId="LiveId" clId="{FB3726A8-4EC1-486F-87D9-F053292E0368}" dt="2023-09-13T15:52:19.296" v="2284" actId="692"/>
          <ac:spMkLst>
            <pc:docMk/>
            <pc:sldMk cId="1105387824" sldId="322"/>
            <ac:spMk id="75" creationId="{A99C38F7-0085-CCF2-0D64-44AB7D42D7A7}"/>
          </ac:spMkLst>
        </pc:spChg>
        <pc:spChg chg="mod">
          <ac:chgData name="Maximilian Lendl" userId="c488799b3f1ed5d8" providerId="LiveId" clId="{FB3726A8-4EC1-486F-87D9-F053292E0368}" dt="2023-09-13T15:52:25.924" v="2285" actId="692"/>
          <ac:spMkLst>
            <pc:docMk/>
            <pc:sldMk cId="1105387824" sldId="322"/>
            <ac:spMk id="79" creationId="{904CD58D-C2C6-0C4B-5213-303DD1333366}"/>
          </ac:spMkLst>
        </pc:spChg>
        <pc:spChg chg="mod">
          <ac:chgData name="Maximilian Lendl" userId="c488799b3f1ed5d8" providerId="LiveId" clId="{FB3726A8-4EC1-486F-87D9-F053292E0368}" dt="2023-09-13T15:52:25.924" v="2285" actId="692"/>
          <ac:spMkLst>
            <pc:docMk/>
            <pc:sldMk cId="1105387824" sldId="322"/>
            <ac:spMk id="80" creationId="{3E8C655B-E2E4-C0B9-5837-2486E216ED90}"/>
          </ac:spMkLst>
        </pc:spChg>
        <pc:spChg chg="mod">
          <ac:chgData name="Maximilian Lendl" userId="c488799b3f1ed5d8" providerId="LiveId" clId="{FB3726A8-4EC1-486F-87D9-F053292E0368}" dt="2023-09-13T15:52:30.061" v="2286" actId="692"/>
          <ac:spMkLst>
            <pc:docMk/>
            <pc:sldMk cId="1105387824" sldId="322"/>
            <ac:spMk id="81" creationId="{F64E1A42-9CBE-90D8-6225-7B5FBA6BDE1D}"/>
          </ac:spMkLst>
        </pc:spChg>
        <pc:spChg chg="mod">
          <ac:chgData name="Maximilian Lendl" userId="c488799b3f1ed5d8" providerId="LiveId" clId="{FB3726A8-4EC1-486F-87D9-F053292E0368}" dt="2023-09-13T15:52:30.061" v="2286" actId="692"/>
          <ac:spMkLst>
            <pc:docMk/>
            <pc:sldMk cId="1105387824" sldId="322"/>
            <ac:spMk id="82" creationId="{CE8CFC88-605C-285B-2CAE-808D7246AC58}"/>
          </ac:spMkLst>
        </pc:spChg>
        <pc:spChg chg="add mod">
          <ac:chgData name="Maximilian Lendl" userId="c488799b3f1ed5d8" providerId="LiveId" clId="{FB3726A8-4EC1-486F-87D9-F053292E0368}" dt="2023-09-13T15:42:46.934" v="2189" actId="692"/>
          <ac:spMkLst>
            <pc:docMk/>
            <pc:sldMk cId="1105387824" sldId="322"/>
            <ac:spMk id="85" creationId="{6B865B0F-A67F-FE5E-8FCE-48DCE6BFD260}"/>
          </ac:spMkLst>
        </pc:spChg>
        <pc:spChg chg="add mod">
          <ac:chgData name="Maximilian Lendl" userId="c488799b3f1ed5d8" providerId="LiveId" clId="{FB3726A8-4EC1-486F-87D9-F053292E0368}" dt="2023-09-13T14:36:47.541" v="2152" actId="20577"/>
          <ac:spMkLst>
            <pc:docMk/>
            <pc:sldMk cId="1105387824" sldId="322"/>
            <ac:spMk id="86" creationId="{7F967C7C-7136-FF1D-3AAA-4097B50E7908}"/>
          </ac:spMkLst>
        </pc:spChg>
        <pc:spChg chg="add mod">
          <ac:chgData name="Maximilian Lendl" userId="c488799b3f1ed5d8" providerId="LiveId" clId="{FB3726A8-4EC1-486F-87D9-F053292E0368}" dt="2023-09-13T14:34:42.001" v="2128" actId="1038"/>
          <ac:spMkLst>
            <pc:docMk/>
            <pc:sldMk cId="1105387824" sldId="322"/>
            <ac:spMk id="87" creationId="{69BD5896-82DD-4933-3902-44E0CA3A5224}"/>
          </ac:spMkLst>
        </pc:spChg>
        <pc:spChg chg="add mod">
          <ac:chgData name="Maximilian Lendl" userId="c488799b3f1ed5d8" providerId="LiveId" clId="{FB3726A8-4EC1-486F-87D9-F053292E0368}" dt="2023-09-13T14:36:09.110" v="2145" actId="1076"/>
          <ac:spMkLst>
            <pc:docMk/>
            <pc:sldMk cId="1105387824" sldId="322"/>
            <ac:spMk id="88" creationId="{78912BAC-B6AF-23DF-4888-E023769CD932}"/>
          </ac:spMkLst>
        </pc:spChg>
        <pc:spChg chg="add mod">
          <ac:chgData name="Maximilian Lendl" userId="c488799b3f1ed5d8" providerId="LiveId" clId="{FB3726A8-4EC1-486F-87D9-F053292E0368}" dt="2023-09-13T14:36:26.619" v="2150" actId="1076"/>
          <ac:spMkLst>
            <pc:docMk/>
            <pc:sldMk cId="1105387824" sldId="322"/>
            <ac:spMk id="89" creationId="{333C0022-CA21-13DD-5FCA-6CFA599382D0}"/>
          </ac:spMkLst>
        </pc:spChg>
        <pc:grpChg chg="add mod">
          <ac:chgData name="Maximilian Lendl" userId="c488799b3f1ed5d8" providerId="LiveId" clId="{FB3726A8-4EC1-486F-87D9-F053292E0368}" dt="2023-09-13T14:28:42.687" v="1769" actId="555"/>
          <ac:grpSpMkLst>
            <pc:docMk/>
            <pc:sldMk cId="1105387824" sldId="322"/>
            <ac:grpSpMk id="2" creationId="{48BE992B-9589-E06F-6278-6861B6B376F2}"/>
          </ac:grpSpMkLst>
        </pc:grpChg>
        <pc:grpChg chg="add mod">
          <ac:chgData name="Maximilian Lendl" userId="c488799b3f1ed5d8" providerId="LiveId" clId="{FB3726A8-4EC1-486F-87D9-F053292E0368}" dt="2023-09-13T14:28:56.376" v="1795" actId="555"/>
          <ac:grpSpMkLst>
            <pc:docMk/>
            <pc:sldMk cId="1105387824" sldId="322"/>
            <ac:grpSpMk id="9" creationId="{EB0FBDA4-ADEC-0A29-34C2-39A728D4F281}"/>
          </ac:grpSpMkLst>
        </pc:grpChg>
        <pc:grpChg chg="add del mod">
          <ac:chgData name="Maximilian Lendl" userId="c488799b3f1ed5d8" providerId="LiveId" clId="{FB3726A8-4EC1-486F-87D9-F053292E0368}" dt="2023-09-13T14:27:34.450" v="1761" actId="478"/>
          <ac:grpSpMkLst>
            <pc:docMk/>
            <pc:sldMk cId="1105387824" sldId="322"/>
            <ac:grpSpMk id="16" creationId="{879C7420-51A6-F847-6369-5A46EE5F56E7}"/>
          </ac:grpSpMkLst>
        </pc:grpChg>
        <pc:grpChg chg="add del mod">
          <ac:chgData name="Maximilian Lendl" userId="c488799b3f1ed5d8" providerId="LiveId" clId="{FB3726A8-4EC1-486F-87D9-F053292E0368}" dt="2023-09-13T14:27:35.419" v="1762" actId="478"/>
          <ac:grpSpMkLst>
            <pc:docMk/>
            <pc:sldMk cId="1105387824" sldId="322"/>
            <ac:grpSpMk id="23" creationId="{1622E580-E44C-E847-52AE-6DE2AD78A32B}"/>
          </ac:grpSpMkLst>
        </pc:grpChg>
        <pc:grpChg chg="add mod">
          <ac:chgData name="Maximilian Lendl" userId="c488799b3f1ed5d8" providerId="LiveId" clId="{FB3726A8-4EC1-486F-87D9-F053292E0368}" dt="2023-09-13T14:28:56.376" v="1795" actId="555"/>
          <ac:grpSpMkLst>
            <pc:docMk/>
            <pc:sldMk cId="1105387824" sldId="322"/>
            <ac:grpSpMk id="37" creationId="{559067F6-5321-E2F9-71AA-E904D8B7F7D2}"/>
          </ac:grpSpMkLst>
        </pc:grpChg>
        <pc:grpChg chg="add mod">
          <ac:chgData name="Maximilian Lendl" userId="c488799b3f1ed5d8" providerId="LiveId" clId="{FB3726A8-4EC1-486F-87D9-F053292E0368}" dt="2023-09-13T14:28:56.376" v="1795" actId="555"/>
          <ac:grpSpMkLst>
            <pc:docMk/>
            <pc:sldMk cId="1105387824" sldId="322"/>
            <ac:grpSpMk id="44" creationId="{4942BDE7-CAED-A758-10B2-F44B724054B9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55" creationId="{E36DC2E5-4C47-5BE0-D0A2-D072975F4B07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62" creationId="{819A0483-C20A-6D9F-3D79-E1FD9BE7F934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69" creationId="{B3AD611B-FD15-823C-5A12-85D928053471}"/>
          </ac:grpSpMkLst>
        </pc:grpChg>
        <pc:grpChg chg="add mod">
          <ac:chgData name="Maximilian Lendl" userId="c488799b3f1ed5d8" providerId="LiveId" clId="{FB3726A8-4EC1-486F-87D9-F053292E0368}" dt="2023-09-13T14:31:43.569" v="1971" actId="554"/>
          <ac:grpSpMkLst>
            <pc:docMk/>
            <pc:sldMk cId="1105387824" sldId="322"/>
            <ac:grpSpMk id="76" creationId="{AC4C26F8-8863-E681-E376-1E9EB6B12859}"/>
          </ac:grpSpMkLst>
        </pc:grpChg>
        <pc:graphicFrameChg chg="add mod ord modGraphic">
          <ac:chgData name="Maximilian Lendl" userId="c488799b3f1ed5d8" providerId="LiveId" clId="{FB3726A8-4EC1-486F-87D9-F053292E0368}" dt="2023-09-13T14:36:21.287" v="2149" actId="1076"/>
          <ac:graphicFrameMkLst>
            <pc:docMk/>
            <pc:sldMk cId="1105387824" sldId="322"/>
            <ac:graphicFrameMk id="31" creationId="{A5DA29E5-27B0-2A3B-036E-2444A2ABB2C3}"/>
          </ac:graphicFrameMkLst>
        </pc:graphicFrame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3" creationId="{37461AE1-59C6-F4C5-D6BE-BE7F646F3F47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4" creationId="{662E6FB3-D7DC-3DCB-86DA-D4B35C850411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0" creationId="{9541A4C3-4615-1515-BF48-BF9CFE2B7949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1" creationId="{B1B81229-0B00-8181-0942-C706B7D84C4F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7" creationId="{808B703C-E662-4C97-0606-B0CEDC988181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18" creationId="{10750512-F738-5151-9630-907CC0F0C920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24" creationId="{DF911D36-A550-F432-BE9D-923A13FCBAC6}"/>
          </ac:cxnSpMkLst>
        </pc:cxnChg>
        <pc:cxnChg chg="mod">
          <ac:chgData name="Maximilian Lendl" userId="c488799b3f1ed5d8" providerId="LiveId" clId="{FB3726A8-4EC1-486F-87D9-F053292E0368}" dt="2023-09-13T14:17:54.966" v="1612"/>
          <ac:cxnSpMkLst>
            <pc:docMk/>
            <pc:sldMk cId="1105387824" sldId="322"/>
            <ac:cxnSpMk id="25" creationId="{1CE8BD2E-E7F7-2474-A946-39AA4583AB4E}"/>
          </ac:cxnSpMkLst>
        </pc:cxnChg>
        <pc:cxnChg chg="add mod">
          <ac:chgData name="Maximilian Lendl" userId="c488799b3f1ed5d8" providerId="LiveId" clId="{FB3726A8-4EC1-486F-87D9-F053292E0368}" dt="2023-09-13T14:25:41.332" v="1735" actId="1038"/>
          <ac:cxnSpMkLst>
            <pc:docMk/>
            <pc:sldMk cId="1105387824" sldId="322"/>
            <ac:cxnSpMk id="33" creationId="{F1570F2C-5404-E73D-D9EB-17287A3D4953}"/>
          </ac:cxnSpMkLst>
        </pc:cxnChg>
        <pc:cxnChg chg="add mod">
          <ac:chgData name="Maximilian Lendl" userId="c488799b3f1ed5d8" providerId="LiveId" clId="{FB3726A8-4EC1-486F-87D9-F053292E0368}" dt="2023-09-13T14:26:06.915" v="1739" actId="1076"/>
          <ac:cxnSpMkLst>
            <pc:docMk/>
            <pc:sldMk cId="1105387824" sldId="322"/>
            <ac:cxnSpMk id="35" creationId="{E0E5241D-2617-8CE1-26A9-0D5698B78C89}"/>
          </ac:cxnSpMkLst>
        </pc:cxnChg>
        <pc:cxnChg chg="mod">
          <ac:chgData name="Maximilian Lendl" userId="c488799b3f1ed5d8" providerId="LiveId" clId="{FB3726A8-4EC1-486F-87D9-F053292E0368}" dt="2023-09-13T14:27:37.800" v="1763"/>
          <ac:cxnSpMkLst>
            <pc:docMk/>
            <pc:sldMk cId="1105387824" sldId="322"/>
            <ac:cxnSpMk id="38" creationId="{90BCDA82-DDF9-A14D-3268-93E2C46E90A0}"/>
          </ac:cxnSpMkLst>
        </pc:cxnChg>
        <pc:cxnChg chg="mod">
          <ac:chgData name="Maximilian Lendl" userId="c488799b3f1ed5d8" providerId="LiveId" clId="{FB3726A8-4EC1-486F-87D9-F053292E0368}" dt="2023-09-13T14:27:37.800" v="1763"/>
          <ac:cxnSpMkLst>
            <pc:docMk/>
            <pc:sldMk cId="1105387824" sldId="322"/>
            <ac:cxnSpMk id="39" creationId="{B4982CB9-0607-EFE4-0A04-AA44AEEBD2E4}"/>
          </ac:cxnSpMkLst>
        </pc:cxnChg>
        <pc:cxnChg chg="mod">
          <ac:chgData name="Maximilian Lendl" userId="c488799b3f1ed5d8" providerId="LiveId" clId="{FB3726A8-4EC1-486F-87D9-F053292E0368}" dt="2023-09-13T14:27:48.811" v="1765"/>
          <ac:cxnSpMkLst>
            <pc:docMk/>
            <pc:sldMk cId="1105387824" sldId="322"/>
            <ac:cxnSpMk id="45" creationId="{18C7FFF2-46D9-E181-6163-0A2A64AE7400}"/>
          </ac:cxnSpMkLst>
        </pc:cxnChg>
        <pc:cxnChg chg="mod">
          <ac:chgData name="Maximilian Lendl" userId="c488799b3f1ed5d8" providerId="LiveId" clId="{FB3726A8-4EC1-486F-87D9-F053292E0368}" dt="2023-09-13T14:27:48.811" v="1765"/>
          <ac:cxnSpMkLst>
            <pc:docMk/>
            <pc:sldMk cId="1105387824" sldId="322"/>
            <ac:cxnSpMk id="46" creationId="{17E4A5AF-8B22-F82A-4913-90C6D3745A3F}"/>
          </ac:cxnSpMkLst>
        </pc:cxnChg>
        <pc:cxnChg chg="add mod">
          <ac:chgData name="Maximilian Lendl" userId="c488799b3f1ed5d8" providerId="LiveId" clId="{FB3726A8-4EC1-486F-87D9-F053292E0368}" dt="2023-09-13T14:29:44.982" v="1833" actId="1035"/>
          <ac:cxnSpMkLst>
            <pc:docMk/>
            <pc:sldMk cId="1105387824" sldId="322"/>
            <ac:cxnSpMk id="51" creationId="{2C4682B5-A2EE-D818-FA44-4CBF92574CB1}"/>
          </ac:cxnSpMkLst>
        </pc:cxnChg>
        <pc:cxnChg chg="add mod">
          <ac:chgData name="Maximilian Lendl" userId="c488799b3f1ed5d8" providerId="LiveId" clId="{FB3726A8-4EC1-486F-87D9-F053292E0368}" dt="2023-09-13T14:30:07.978" v="1924" actId="1076"/>
          <ac:cxnSpMkLst>
            <pc:docMk/>
            <pc:sldMk cId="1105387824" sldId="322"/>
            <ac:cxnSpMk id="52" creationId="{1958BC5B-A2D4-6E88-57BE-5268496BC21B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56" creationId="{DD2F558C-A303-B05E-4622-1571D4A62A08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57" creationId="{F729C301-5CBE-4CF4-EDD8-A18E63830157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63" creationId="{EFEDEA0A-BC4E-9ACC-FB8F-883C19755637}"/>
          </ac:cxnSpMkLst>
        </pc:cxnChg>
        <pc:cxnChg chg="mod">
          <ac:chgData name="Maximilian Lendl" userId="c488799b3f1ed5d8" providerId="LiveId" clId="{FB3726A8-4EC1-486F-87D9-F053292E0368}" dt="2023-09-13T14:31:08.452" v="1967"/>
          <ac:cxnSpMkLst>
            <pc:docMk/>
            <pc:sldMk cId="1105387824" sldId="322"/>
            <ac:cxnSpMk id="64" creationId="{11C6E067-A7AD-3610-8236-388C0B440DBD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0" creationId="{F43998E1-8585-3802-189D-E1B194136F26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1" creationId="{462401C5-6750-8518-0889-36AC6815B30A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7" creationId="{1AD30A01-A7B1-EA08-D979-1FB277785C8B}"/>
          </ac:cxnSpMkLst>
        </pc:cxnChg>
        <pc:cxnChg chg="mod">
          <ac:chgData name="Maximilian Lendl" userId="c488799b3f1ed5d8" providerId="LiveId" clId="{FB3726A8-4EC1-486F-87D9-F053292E0368}" dt="2023-09-13T14:31:20.657" v="1969"/>
          <ac:cxnSpMkLst>
            <pc:docMk/>
            <pc:sldMk cId="1105387824" sldId="322"/>
            <ac:cxnSpMk id="78" creationId="{CB5C2DDE-F8A1-3B71-53A0-6B9AC96F9A93}"/>
          </ac:cxnSpMkLst>
        </pc:cxnChg>
        <pc:cxnChg chg="add mod">
          <ac:chgData name="Maximilian Lendl" userId="c488799b3f1ed5d8" providerId="LiveId" clId="{FB3726A8-4EC1-486F-87D9-F053292E0368}" dt="2023-09-13T14:32:02.307" v="1974" actId="1076"/>
          <ac:cxnSpMkLst>
            <pc:docMk/>
            <pc:sldMk cId="1105387824" sldId="322"/>
            <ac:cxnSpMk id="83" creationId="{BFBDB65B-3D9F-6059-9ECC-C772365B361F}"/>
          </ac:cxnSpMkLst>
        </pc:cxnChg>
        <pc:cxnChg chg="add mod">
          <ac:chgData name="Maximilian Lendl" userId="c488799b3f1ed5d8" providerId="LiveId" clId="{FB3726A8-4EC1-486F-87D9-F053292E0368}" dt="2023-09-13T14:32:17.019" v="1977" actId="1076"/>
          <ac:cxnSpMkLst>
            <pc:docMk/>
            <pc:sldMk cId="1105387824" sldId="322"/>
            <ac:cxnSpMk id="84" creationId="{4E34399F-D183-4E94-6259-32F4ACD286F0}"/>
          </ac:cxnSpMkLst>
        </pc:cxnChg>
      </pc:sldChg>
      <pc:sldChg chg="new del">
        <pc:chgData name="Maximilian Lendl" userId="c488799b3f1ed5d8" providerId="LiveId" clId="{FB3726A8-4EC1-486F-87D9-F053292E0368}" dt="2023-09-13T14:20:41.011" v="1638" actId="47"/>
        <pc:sldMkLst>
          <pc:docMk/>
          <pc:sldMk cId="1407080226" sldId="323"/>
        </pc:sldMkLst>
      </pc:sldChg>
      <pc:sldChg chg="addSp delSp modSp add mod ord modTransition">
        <pc:chgData name="Maximilian Lendl" userId="c488799b3f1ed5d8" providerId="LiveId" clId="{FB3726A8-4EC1-486F-87D9-F053292E0368}" dt="2023-09-13T14:39:26.110" v="2176" actId="1076"/>
        <pc:sldMkLst>
          <pc:docMk/>
          <pc:sldMk cId="1682456963" sldId="323"/>
        </pc:sldMkLst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2" creationId="{1AA5DB26-1B5B-9722-7B3F-614963B5FA72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4" creationId="{F74F12E7-BA1C-2379-1B44-459B5254BFE2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5" creationId="{74553F42-16B2-54FD-925E-D160B52F848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6" creationId="{15C4AAD8-1188-C31C-670A-4C59DEF003EA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8" creationId="{0E14802F-F6E9-1A90-9DD7-B21CA261548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0" creationId="{9F1B5CBA-F039-1801-C2F5-2BE9BB851B9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3" creationId="{BB7850E1-7CFA-A3FF-7E8F-F4647C2A5A17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5" creationId="{892A9769-4E2D-C903-776F-BC4AF0E639D2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6" creationId="{8D2E65FD-837E-AAE9-3116-BBC822FA059A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17" creationId="{239A9830-8CAD-02C1-0123-FD14378CFE51}"/>
          </ac:spMkLst>
        </pc:spChg>
        <pc:spChg chg="del">
          <ac:chgData name="Maximilian Lendl" userId="c488799b3f1ed5d8" providerId="LiveId" clId="{FB3726A8-4EC1-486F-87D9-F053292E0368}" dt="2023-09-13T14:37:38.512" v="2162" actId="478"/>
          <ac:spMkLst>
            <pc:docMk/>
            <pc:sldMk cId="1682456963" sldId="323"/>
            <ac:spMk id="23" creationId="{FA34770B-FDE9-BE89-B324-D0A891B5BB8C}"/>
          </ac:spMkLst>
        </pc:spChg>
        <pc:picChg chg="add del mod modCrop">
          <ac:chgData name="Maximilian Lendl" userId="c488799b3f1ed5d8" providerId="LiveId" clId="{FB3726A8-4EC1-486F-87D9-F053292E0368}" dt="2023-09-13T14:39:19.178" v="2174" actId="478"/>
          <ac:picMkLst>
            <pc:docMk/>
            <pc:sldMk cId="1682456963" sldId="323"/>
            <ac:picMk id="19" creationId="{F7D7A338-731C-B12F-88F3-EE4FE56C6199}"/>
          </ac:picMkLst>
        </pc:picChg>
        <pc:picChg chg="add mod">
          <ac:chgData name="Maximilian Lendl" userId="c488799b3f1ed5d8" providerId="LiveId" clId="{FB3726A8-4EC1-486F-87D9-F053292E0368}" dt="2023-09-13T14:39:26.110" v="2176" actId="1076"/>
          <ac:picMkLst>
            <pc:docMk/>
            <pc:sldMk cId="1682456963" sldId="323"/>
            <ac:picMk id="25" creationId="{14F364D1-AB34-F4F6-2819-EC2B00EEBC39}"/>
          </ac:picMkLst>
        </pc:pic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3" creationId="{DCEAF4D9-5DC6-29E8-42BC-0B1E7882B608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7" creationId="{1DB88CF4-FE00-F211-F709-9AC78126F29F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9" creationId="{E81965C8-C23A-35CB-3B26-FD92EFBD34C0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11" creationId="{4F1E1BD3-1C64-60CA-C450-6922CD636EDD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14" creationId="{3B91770F-CD4E-36CD-1DC5-38F61BF0AED4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18" creationId="{2C4B82D0-199F-56AE-6FD9-5E8E4AAB474E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20" creationId="{1FD40F58-55E2-78CB-51B6-D1E0B009F960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21" creationId="{9382DE2C-6E15-1F86-BA49-4FA3DD24367D}"/>
          </ac:cxnSpMkLst>
        </pc:cxnChg>
        <pc:cxnChg chg="del">
          <ac:chgData name="Maximilian Lendl" userId="c488799b3f1ed5d8" providerId="LiveId" clId="{FB3726A8-4EC1-486F-87D9-F053292E0368}" dt="2023-09-13T14:37:38.512" v="2162" actId="478"/>
          <ac:cxnSpMkLst>
            <pc:docMk/>
            <pc:sldMk cId="1682456963" sldId="323"/>
            <ac:cxnSpMk id="22" creationId="{D3FDD782-5CF5-FAD2-FCCE-CDC5E7F9ED27}"/>
          </ac:cxnSpMkLst>
        </pc:cxnChg>
      </pc:sldChg>
      <pc:sldChg chg="delSp add del mod ord">
        <pc:chgData name="Maximilian Lendl" userId="c488799b3f1ed5d8" providerId="LiveId" clId="{FB3726A8-4EC1-486F-87D9-F053292E0368}" dt="2023-09-13T14:37:28.765" v="2157" actId="47"/>
        <pc:sldMkLst>
          <pc:docMk/>
          <pc:sldMk cId="3693870696" sldId="323"/>
        </pc:sldMkLst>
        <pc:picChg chg="del">
          <ac:chgData name="Maximilian Lendl" userId="c488799b3f1ed5d8" providerId="LiveId" clId="{FB3726A8-4EC1-486F-87D9-F053292E0368}" dt="2023-09-13T14:37:25.697" v="2156" actId="478"/>
          <ac:picMkLst>
            <pc:docMk/>
            <pc:sldMk cId="3693870696" sldId="323"/>
            <ac:picMk id="7" creationId="{69756B70-0E94-8D76-F5F2-3B8D3622B9EB}"/>
          </ac:picMkLst>
        </pc:picChg>
      </pc:sldChg>
      <pc:sldChg chg="add">
        <pc:chgData name="Maximilian Lendl" userId="c488799b3f1ed5d8" providerId="LiveId" clId="{FB3726A8-4EC1-486F-87D9-F053292E0368}" dt="2023-09-13T16:13:54.627" v="2427"/>
        <pc:sldMkLst>
          <pc:docMk/>
          <pc:sldMk cId="3724892137" sldId="324"/>
        </pc:sldMkLst>
      </pc:sldChg>
      <pc:sldChg chg="new">
        <pc:chgData name="Maximilian Lendl" userId="c488799b3f1ed5d8" providerId="LiveId" clId="{FB3726A8-4EC1-486F-87D9-F053292E0368}" dt="2023-09-14T17:09:32.614" v="2482" actId="680"/>
        <pc:sldMkLst>
          <pc:docMk/>
          <pc:sldMk cId="2037714288" sldId="325"/>
        </pc:sldMkLst>
      </pc:sldChg>
      <pc:sldChg chg="new">
        <pc:chgData name="Maximilian Lendl" userId="c488799b3f1ed5d8" providerId="LiveId" clId="{FB3726A8-4EC1-486F-87D9-F053292E0368}" dt="2023-09-14T17:09:32.632" v="2483" actId="680"/>
        <pc:sldMkLst>
          <pc:docMk/>
          <pc:sldMk cId="143189155" sldId="326"/>
        </pc:sldMkLst>
      </pc:sldChg>
      <pc:sldChg chg="new">
        <pc:chgData name="Maximilian Lendl" userId="c488799b3f1ed5d8" providerId="LiveId" clId="{FB3726A8-4EC1-486F-87D9-F053292E0368}" dt="2023-09-14T17:09:32.680" v="2486" actId="680"/>
        <pc:sldMkLst>
          <pc:docMk/>
          <pc:sldMk cId="3877088316" sldId="327"/>
        </pc:sldMkLst>
      </pc:sldChg>
      <pc:sldChg chg="new del">
        <pc:chgData name="Maximilian Lendl" userId="c488799b3f1ed5d8" providerId="LiveId" clId="{FB3726A8-4EC1-486F-87D9-F053292E0368}" dt="2023-09-14T17:09:32.668" v="2485" actId="47"/>
        <pc:sldMkLst>
          <pc:docMk/>
          <pc:sldMk cId="4179586214" sldId="327"/>
        </pc:sldMkLst>
      </pc:sldChg>
      <pc:sldMasterChg chg="delSldLayout">
        <pc:chgData name="Maximilian Lendl" userId="c488799b3f1ed5d8" providerId="LiveId" clId="{FB3726A8-4EC1-486F-87D9-F053292E0368}" dt="2023-09-13T14:20:41.011" v="1638" actId="47"/>
        <pc:sldMasterMkLst>
          <pc:docMk/>
          <pc:sldMasterMk cId="0" sldId="2147483673"/>
        </pc:sldMasterMkLst>
        <pc:sldLayoutChg chg="del">
          <pc:chgData name="Maximilian Lendl" userId="c488799b3f1ed5d8" providerId="LiveId" clId="{FB3726A8-4EC1-486F-87D9-F053292E0368}" dt="2023-09-13T14:20:41.011" v="1638" actId="47"/>
          <pc:sldLayoutMkLst>
            <pc:docMk/>
            <pc:sldMasterMk cId="0" sldId="2147483673"/>
            <pc:sldLayoutMk cId="0" sldId="2147483670"/>
          </pc:sldLayoutMkLst>
        </pc:sldLayoutChg>
      </pc:sldMasterChg>
    </pc:docChg>
  </pc:docChgLst>
  <pc:docChgLst>
    <pc:chgData name="Ben Heinicke" userId="f768ff8e5849eef5" providerId="LiveId" clId="{6D341191-54D3-4112-9ECE-AE8A0834A99F}"/>
    <pc:docChg chg="custSel modSld">
      <pc:chgData name="Ben Heinicke" userId="f768ff8e5849eef5" providerId="LiveId" clId="{6D341191-54D3-4112-9ECE-AE8A0834A99F}" dt="2023-09-11T09:31:54.822" v="212"/>
      <pc:docMkLst>
        <pc:docMk/>
      </pc:docMkLst>
      <pc:sldChg chg="addSp delSp modSp mod">
        <pc:chgData name="Ben Heinicke" userId="f768ff8e5849eef5" providerId="LiveId" clId="{6D341191-54D3-4112-9ECE-AE8A0834A99F}" dt="2023-09-11T09:31:54.822" v="212"/>
        <pc:sldMkLst>
          <pc:docMk/>
          <pc:sldMk cId="0" sldId="258"/>
        </pc:sldMkLst>
        <pc:spChg chg="add mod">
          <ac:chgData name="Ben Heinicke" userId="f768ff8e5849eef5" providerId="LiveId" clId="{6D341191-54D3-4112-9ECE-AE8A0834A99F}" dt="2023-09-11T08:39:38.464" v="189" actId="1036"/>
          <ac:spMkLst>
            <pc:docMk/>
            <pc:sldMk cId="0" sldId="258"/>
            <ac:spMk id="3" creationId="{55CAA38E-DDFB-E535-E59A-8E11507910F4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6" creationId="{0269D86C-8691-F093-012C-631920EE89F2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7" creationId="{B7C136FF-6676-3B36-DBC3-3743132F646A}"/>
          </ac:spMkLst>
        </pc:spChg>
        <pc:spChg chg="mod">
          <ac:chgData name="Ben Heinicke" userId="f768ff8e5849eef5" providerId="LiveId" clId="{6D341191-54D3-4112-9ECE-AE8A0834A99F}" dt="2023-09-11T08:39:50.926" v="190"/>
          <ac:spMkLst>
            <pc:docMk/>
            <pc:sldMk cId="0" sldId="258"/>
            <ac:spMk id="9" creationId="{C88A99AC-8E32-1B68-66F8-61C46DA5A85C}"/>
          </ac:spMkLst>
        </pc:spChg>
        <pc:spChg chg="add mod">
          <ac:chgData name="Ben Heinicke" userId="f768ff8e5849eef5" providerId="LiveId" clId="{6D341191-54D3-4112-9ECE-AE8A0834A99F}" dt="2023-09-11T09:31:54.822" v="212"/>
          <ac:spMkLst>
            <pc:docMk/>
            <pc:sldMk cId="0" sldId="258"/>
            <ac:spMk id="10" creationId="{C7F8D340-9B1A-6C96-A9E1-96D9D00A1F53}"/>
          </ac:spMkLst>
        </pc:spChg>
        <pc:grpChg chg="add del mod">
          <ac:chgData name="Ben Heinicke" userId="f768ff8e5849eef5" providerId="LiveId" clId="{6D341191-54D3-4112-9ECE-AE8A0834A99F}" dt="2023-09-11T08:41:03.503" v="211" actId="478"/>
          <ac:grpSpMkLst>
            <pc:docMk/>
            <pc:sldMk cId="0" sldId="258"/>
            <ac:grpSpMk id="4" creationId="{A21B476B-DEBB-5DB1-0DFF-F74FDC3AB5A1}"/>
          </ac:grpSpMkLst>
        </pc:grpChg>
        <pc:grpChg chg="mod">
          <ac:chgData name="Ben Heinicke" userId="f768ff8e5849eef5" providerId="LiveId" clId="{6D341191-54D3-4112-9ECE-AE8A0834A99F}" dt="2023-09-11T08:39:50.926" v="190"/>
          <ac:grpSpMkLst>
            <pc:docMk/>
            <pc:sldMk cId="0" sldId="258"/>
            <ac:grpSpMk id="5" creationId="{643F453A-61BB-06EA-BA07-ADBD55F82D1B}"/>
          </ac:grpSpMkLst>
        </pc:grpChg>
        <pc:cxnChg chg="mod">
          <ac:chgData name="Ben Heinicke" userId="f768ff8e5849eef5" providerId="LiveId" clId="{6D341191-54D3-4112-9ECE-AE8A0834A99F}" dt="2023-09-11T08:41:03.503" v="211" actId="478"/>
          <ac:cxnSpMkLst>
            <pc:docMk/>
            <pc:sldMk cId="0" sldId="258"/>
            <ac:cxnSpMk id="8" creationId="{17141C37-EB78-9D30-F5A1-6364604216C9}"/>
          </ac:cxnSpMkLst>
        </pc:cxnChg>
      </pc:sldChg>
      <pc:sldChg chg="modTransition">
        <pc:chgData name="Ben Heinicke" userId="f768ff8e5849eef5" providerId="LiveId" clId="{6D341191-54D3-4112-9ECE-AE8A0834A99F}" dt="2023-09-11T08:31:13.192" v="0"/>
        <pc:sldMkLst>
          <pc:docMk/>
          <pc:sldMk cId="1085225754" sldId="298"/>
        </pc:sldMkLst>
      </pc:sldChg>
      <pc:sldChg chg="modTransition">
        <pc:chgData name="Ben Heinicke" userId="f768ff8e5849eef5" providerId="LiveId" clId="{6D341191-54D3-4112-9ECE-AE8A0834A99F}" dt="2023-09-11T08:31:18.648" v="1"/>
        <pc:sldMkLst>
          <pc:docMk/>
          <pc:sldMk cId="3347036997" sldId="300"/>
        </pc:sldMkLst>
      </pc:sldChg>
      <pc:sldChg chg="modTransition">
        <pc:chgData name="Ben Heinicke" userId="f768ff8e5849eef5" providerId="LiveId" clId="{6D341191-54D3-4112-9ECE-AE8A0834A99F}" dt="2023-09-11T08:31:22.295" v="2"/>
        <pc:sldMkLst>
          <pc:docMk/>
          <pc:sldMk cId="2301459825" sldId="302"/>
        </pc:sldMkLst>
      </pc:sldChg>
      <pc:sldChg chg="modTransition">
        <pc:chgData name="Ben Heinicke" userId="f768ff8e5849eef5" providerId="LiveId" clId="{6D341191-54D3-4112-9ECE-AE8A0834A99F}" dt="2023-09-11T08:31:27.945" v="3"/>
        <pc:sldMkLst>
          <pc:docMk/>
          <pc:sldMk cId="1574469205" sldId="304"/>
        </pc:sldMkLst>
      </pc:sldChg>
    </pc:docChg>
  </pc:docChgLst>
  <pc:docChgLst>
    <pc:chgData name="Maximilian Lendl" userId="c488799b3f1ed5d8" providerId="LiveId" clId="{756722DF-F60B-42B3-BF18-859850AC5E6F}"/>
    <pc:docChg chg="undo custSel addSld modSld">
      <pc:chgData name="Maximilian Lendl" userId="c488799b3f1ed5d8" providerId="LiveId" clId="{756722DF-F60B-42B3-BF18-859850AC5E6F}" dt="2024-01-12T07:02:27.161" v="31"/>
      <pc:docMkLst>
        <pc:docMk/>
      </pc:docMkLst>
      <pc:sldChg chg="add">
        <pc:chgData name="Maximilian Lendl" userId="c488799b3f1ed5d8" providerId="LiveId" clId="{756722DF-F60B-42B3-BF18-859850AC5E6F}" dt="2024-01-12T06:42:00.781" v="0"/>
        <pc:sldMkLst>
          <pc:docMk/>
          <pc:sldMk cId="3776197787" sldId="303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1574469205" sldId="304"/>
        </pc:sldMkLst>
      </pc:sldChg>
      <pc:sldChg chg="addSp modSp add mod">
        <pc:chgData name="Maximilian Lendl" userId="c488799b3f1ed5d8" providerId="LiveId" clId="{756722DF-F60B-42B3-BF18-859850AC5E6F}" dt="2024-01-12T06:45:21.438" v="24" actId="167"/>
        <pc:sldMkLst>
          <pc:docMk/>
          <pc:sldMk cId="2266225384" sldId="308"/>
        </pc:sldMkLst>
        <pc:spChg chg="add mod ord">
          <ac:chgData name="Maximilian Lendl" userId="c488799b3f1ed5d8" providerId="LiveId" clId="{756722DF-F60B-42B3-BF18-859850AC5E6F}" dt="2024-01-12T06:45:21.438" v="24" actId="167"/>
          <ac:spMkLst>
            <pc:docMk/>
            <pc:sldMk cId="2266225384" sldId="308"/>
            <ac:spMk id="2" creationId="{56478F35-DDED-EA19-F3B1-F2E3C3CC3F91}"/>
          </ac:spMkLst>
        </pc:spChg>
        <pc:spChg chg="mod">
          <ac:chgData name="Maximilian Lendl" userId="c488799b3f1ed5d8" providerId="LiveId" clId="{756722DF-F60B-42B3-BF18-859850AC5E6F}" dt="2024-01-12T06:44:55.288" v="19" actId="20577"/>
          <ac:spMkLst>
            <pc:docMk/>
            <pc:sldMk cId="2266225384" sldId="308"/>
            <ac:spMk id="1264" creationId="{00000000-0000-0000-0000-000000000000}"/>
          </ac:spMkLst>
        </pc:spChg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820465464" sldId="323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703855700" sldId="325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641389873" sldId="326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302148733" sldId="328"/>
        </pc:sldMkLst>
      </pc:sldChg>
      <pc:sldChg chg="add setBg">
        <pc:chgData name="Maximilian Lendl" userId="c488799b3f1ed5d8" providerId="LiveId" clId="{756722DF-F60B-42B3-BF18-859850AC5E6F}" dt="2024-01-12T06:42:00.781" v="0"/>
        <pc:sldMkLst>
          <pc:docMk/>
          <pc:sldMk cId="1792198124" sldId="329"/>
        </pc:sldMkLst>
      </pc:sldChg>
      <pc:sldChg chg="modSp mod">
        <pc:chgData name="Maximilian Lendl" userId="c488799b3f1ed5d8" providerId="LiveId" clId="{756722DF-F60B-42B3-BF18-859850AC5E6F}" dt="2024-01-12T06:43:04.331" v="9" actId="20577"/>
        <pc:sldMkLst>
          <pc:docMk/>
          <pc:sldMk cId="136472787" sldId="350"/>
        </pc:sldMkLst>
        <pc:spChg chg="mod">
          <ac:chgData name="Maximilian Lendl" userId="c488799b3f1ed5d8" providerId="LiveId" clId="{756722DF-F60B-42B3-BF18-859850AC5E6F}" dt="2024-01-12T06:43:04.331" v="9" actId="20577"/>
          <ac:spMkLst>
            <pc:docMk/>
            <pc:sldMk cId="136472787" sldId="350"/>
            <ac:spMk id="11" creationId="{4F019818-5FE5-A3C6-581F-687D93F543B7}"/>
          </ac:spMkLst>
        </pc:spChg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2651417884" sldId="353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152336301" sldId="354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1003864334" sldId="355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3921609997" sldId="356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2423874072" sldId="357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1143097223" sldId="358"/>
        </pc:sldMkLst>
      </pc:sldChg>
      <pc:sldChg chg="add">
        <pc:chgData name="Maximilian Lendl" userId="c488799b3f1ed5d8" providerId="LiveId" clId="{756722DF-F60B-42B3-BF18-859850AC5E6F}" dt="2024-01-12T06:42:00.781" v="0"/>
        <pc:sldMkLst>
          <pc:docMk/>
          <pc:sldMk cId="4223255262" sldId="359"/>
        </pc:sldMkLst>
      </pc:sldChg>
      <pc:sldChg chg="addSp delSp modSp add mod">
        <pc:chgData name="Maximilian Lendl" userId="c488799b3f1ed5d8" providerId="LiveId" clId="{756722DF-F60B-42B3-BF18-859850AC5E6F}" dt="2024-01-12T06:45:55.525" v="30" actId="478"/>
        <pc:sldMkLst>
          <pc:docMk/>
          <pc:sldMk cId="24631006" sldId="360"/>
        </pc:sldMkLst>
        <pc:spChg chg="add mod ord">
          <ac:chgData name="Maximilian Lendl" userId="c488799b3f1ed5d8" providerId="LiveId" clId="{756722DF-F60B-42B3-BF18-859850AC5E6F}" dt="2024-01-12T06:45:48.611" v="29" actId="167"/>
          <ac:spMkLst>
            <pc:docMk/>
            <pc:sldMk cId="24631006" sldId="360"/>
            <ac:spMk id="3" creationId="{671B27F3-15A4-3D0F-6D38-5A1FA5792535}"/>
          </ac:spMkLst>
        </pc:spChg>
        <pc:grpChg chg="del">
          <ac:chgData name="Maximilian Lendl" userId="c488799b3f1ed5d8" providerId="LiveId" clId="{756722DF-F60B-42B3-BF18-859850AC5E6F}" dt="2024-01-12T06:45:55.525" v="30" actId="478"/>
          <ac:grpSpMkLst>
            <pc:docMk/>
            <pc:sldMk cId="24631006" sldId="360"/>
            <ac:grpSpMk id="1266" creationId="{00000000-0000-0000-0000-000000000000}"/>
          </ac:grpSpMkLst>
        </pc:grpChg>
      </pc:sldChg>
      <pc:sldChg chg="add">
        <pc:chgData name="Maximilian Lendl" userId="c488799b3f1ed5d8" providerId="LiveId" clId="{756722DF-F60B-42B3-BF18-859850AC5E6F}" dt="2024-01-12T07:02:27.161" v="31"/>
        <pc:sldMkLst>
          <pc:docMk/>
          <pc:sldMk cId="1504058336" sldId="361"/>
        </pc:sldMkLst>
      </pc:sldChg>
    </pc:docChg>
  </pc:docChgLst>
  <pc:docChgLst>
    <pc:chgData name="Maximilian Lendl" userId="c488799b3f1ed5d8" providerId="LiveId" clId="{1DE54CDC-53E7-4366-8FE7-70DFC9FDD823}"/>
    <pc:docChg chg="undo custSel addSld delSld modSld sldOrd">
      <pc:chgData name="Maximilian Lendl" userId="c488799b3f1ed5d8" providerId="LiveId" clId="{1DE54CDC-53E7-4366-8FE7-70DFC9FDD823}" dt="2024-01-20T19:52:45.221" v="61" actId="47"/>
      <pc:docMkLst>
        <pc:docMk/>
      </pc:docMkLst>
      <pc:sldChg chg="ord">
        <pc:chgData name="Maximilian Lendl" userId="c488799b3f1ed5d8" providerId="LiveId" clId="{1DE54CDC-53E7-4366-8FE7-70DFC9FDD823}" dt="2024-01-11T19:11:52.427" v="51"/>
        <pc:sldMkLst>
          <pc:docMk/>
          <pc:sldMk cId="0" sldId="256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0" sldId="261"/>
        </pc:sldMkLst>
      </pc:sldChg>
      <pc:sldChg chg="add">
        <pc:chgData name="Maximilian Lendl" userId="c488799b3f1ed5d8" providerId="LiveId" clId="{1DE54CDC-53E7-4366-8FE7-70DFC9FDD823}" dt="2024-01-11T19:07:42.944" v="47"/>
        <pc:sldMkLst>
          <pc:docMk/>
          <pc:sldMk cId="1505504652" sldId="299"/>
        </pc:sldMkLst>
      </pc:sldChg>
      <pc:sldChg chg="add">
        <pc:chgData name="Maximilian Lendl" userId="c488799b3f1ed5d8" providerId="LiveId" clId="{1DE54CDC-53E7-4366-8FE7-70DFC9FDD823}" dt="2024-01-11T19:07:42.944" v="47"/>
        <pc:sldMkLst>
          <pc:docMk/>
          <pc:sldMk cId="3347036997" sldId="300"/>
        </pc:sldMkLst>
      </pc:sldChg>
      <pc:sldChg chg="modSp add mod">
        <pc:chgData name="Maximilian Lendl" userId="c488799b3f1ed5d8" providerId="LiveId" clId="{1DE54CDC-53E7-4366-8FE7-70DFC9FDD823}" dt="2024-01-11T19:24:16.977" v="60" actId="20577"/>
        <pc:sldMkLst>
          <pc:docMk/>
          <pc:sldMk cId="2685463922" sldId="305"/>
        </pc:sldMkLst>
        <pc:spChg chg="mod">
          <ac:chgData name="Maximilian Lendl" userId="c488799b3f1ed5d8" providerId="LiveId" clId="{1DE54CDC-53E7-4366-8FE7-70DFC9FDD823}" dt="2024-01-11T19:24:16.977" v="60" actId="20577"/>
          <ac:spMkLst>
            <pc:docMk/>
            <pc:sldMk cId="2685463922" sldId="305"/>
            <ac:spMk id="1264" creationId="{00000000-0000-0000-0000-000000000000}"/>
          </ac:spMkLst>
        </pc:spChg>
      </pc:sldChg>
      <pc:sldChg chg="add">
        <pc:chgData name="Maximilian Lendl" userId="c488799b3f1ed5d8" providerId="LiveId" clId="{1DE54CDC-53E7-4366-8FE7-70DFC9FDD823}" dt="2024-01-11T19:07:42.944" v="47"/>
        <pc:sldMkLst>
          <pc:docMk/>
          <pc:sldMk cId="2901155362" sldId="306"/>
        </pc:sldMkLst>
      </pc:sldChg>
      <pc:sldChg chg="add">
        <pc:chgData name="Maximilian Lendl" userId="c488799b3f1ed5d8" providerId="LiveId" clId="{1DE54CDC-53E7-4366-8FE7-70DFC9FDD823}" dt="2024-01-11T19:07:42.944" v="47"/>
        <pc:sldMkLst>
          <pc:docMk/>
          <pc:sldMk cId="1024738764" sldId="310"/>
        </pc:sldMkLst>
      </pc:sldChg>
      <pc:sldChg chg="add">
        <pc:chgData name="Maximilian Lendl" userId="c488799b3f1ed5d8" providerId="LiveId" clId="{1DE54CDC-53E7-4366-8FE7-70DFC9FDD823}" dt="2024-01-11T19:07:42.944" v="47"/>
        <pc:sldMkLst>
          <pc:docMk/>
          <pc:sldMk cId="1719884762" sldId="311"/>
        </pc:sldMkLst>
      </pc:sldChg>
      <pc:sldChg chg="add">
        <pc:chgData name="Maximilian Lendl" userId="c488799b3f1ed5d8" providerId="LiveId" clId="{1DE54CDC-53E7-4366-8FE7-70DFC9FDD823}" dt="2024-01-11T19:07:42.944" v="47"/>
        <pc:sldMkLst>
          <pc:docMk/>
          <pc:sldMk cId="2174850912" sldId="314"/>
        </pc:sldMkLst>
      </pc:sldChg>
      <pc:sldChg chg="add">
        <pc:chgData name="Maximilian Lendl" userId="c488799b3f1ed5d8" providerId="LiveId" clId="{1DE54CDC-53E7-4366-8FE7-70DFC9FDD823}" dt="2024-01-11T19:07:42.944" v="47"/>
        <pc:sldMkLst>
          <pc:docMk/>
          <pc:sldMk cId="1709030277" sldId="316"/>
        </pc:sldMkLst>
      </pc:sldChg>
      <pc:sldChg chg="add">
        <pc:chgData name="Maximilian Lendl" userId="c488799b3f1ed5d8" providerId="LiveId" clId="{1DE54CDC-53E7-4366-8FE7-70DFC9FDD823}" dt="2024-01-11T19:07:42.944" v="47"/>
        <pc:sldMkLst>
          <pc:docMk/>
          <pc:sldMk cId="3468454309" sldId="317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3976905403" sldId="319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3863607678" sldId="320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4129684983" sldId="334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1512864921" sldId="336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1846770236" sldId="337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817653548" sldId="338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503585402" sldId="339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989952865" sldId="344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3053851488" sldId="345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3891375251" sldId="346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2131129539" sldId="347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3324573888" sldId="348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903708815" sldId="349"/>
        </pc:sldMkLst>
      </pc:sldChg>
      <pc:sldChg chg="add">
        <pc:chgData name="Maximilian Lendl" userId="c488799b3f1ed5d8" providerId="LiveId" clId="{1DE54CDC-53E7-4366-8FE7-70DFC9FDD823}" dt="2024-01-11T18:23:33.908" v="0"/>
        <pc:sldMkLst>
          <pc:docMk/>
          <pc:sldMk cId="136472787" sldId="350"/>
        </pc:sldMkLst>
      </pc:sldChg>
      <pc:sldChg chg="addSp modSp new del mod addAnim">
        <pc:chgData name="Maximilian Lendl" userId="c488799b3f1ed5d8" providerId="LiveId" clId="{1DE54CDC-53E7-4366-8FE7-70DFC9FDD823}" dt="2024-01-20T19:52:45.221" v="61" actId="47"/>
        <pc:sldMkLst>
          <pc:docMk/>
          <pc:sldMk cId="3087582946" sldId="351"/>
        </pc:sldMkLst>
        <pc:graphicFrameChg chg="add mod modGraphic">
          <ac:chgData name="Maximilian Lendl" userId="c488799b3f1ed5d8" providerId="LiveId" clId="{1DE54CDC-53E7-4366-8FE7-70DFC9FDD823}" dt="2024-01-11T18:39:52.215" v="45" actId="1076"/>
          <ac:graphicFrameMkLst>
            <pc:docMk/>
            <pc:sldMk cId="3087582946" sldId="351"/>
            <ac:graphicFrameMk id="4" creationId="{4E45AB5C-B7AC-A9BB-B95F-7225AFA96F60}"/>
          </ac:graphicFrameMkLst>
        </pc:graphicFrameChg>
        <pc:graphicFrameChg chg="add mod modGraphic">
          <ac:chgData name="Maximilian Lendl" userId="c488799b3f1ed5d8" providerId="LiveId" clId="{1DE54CDC-53E7-4366-8FE7-70DFC9FDD823}" dt="2024-01-11T18:40:00.341" v="46" actId="1076"/>
          <ac:graphicFrameMkLst>
            <pc:docMk/>
            <pc:sldMk cId="3087582946" sldId="351"/>
            <ac:graphicFrameMk id="5" creationId="{9DF6511E-92DE-C0C8-C88E-416A734C8C79}"/>
          </ac:graphicFrameMkLst>
        </pc:graphicFrameChg>
        <pc:graphicFrameChg chg="add mod ord modGraphic">
          <ac:chgData name="Maximilian Lendl" userId="c488799b3f1ed5d8" providerId="LiveId" clId="{1DE54CDC-53E7-4366-8FE7-70DFC9FDD823}" dt="2024-01-11T18:38:44.704" v="30" actId="167"/>
          <ac:graphicFrameMkLst>
            <pc:docMk/>
            <pc:sldMk cId="3087582946" sldId="351"/>
            <ac:graphicFrameMk id="6" creationId="{76205802-EE59-5311-9C70-599B0F04E141}"/>
          </ac:graphicFrameMkLst>
        </pc:graphicFrameChg>
        <pc:graphicFrameChg chg="add mod ord modGraphic">
          <ac:chgData name="Maximilian Lendl" userId="c488799b3f1ed5d8" providerId="LiveId" clId="{1DE54CDC-53E7-4366-8FE7-70DFC9FDD823}" dt="2024-01-11T18:38:09.267" v="21" actId="167"/>
          <ac:graphicFrameMkLst>
            <pc:docMk/>
            <pc:sldMk cId="3087582946" sldId="351"/>
            <ac:graphicFrameMk id="7" creationId="{DFF12887-48C6-2568-3981-73FDF54BED52}"/>
          </ac:graphicFrameMkLst>
        </pc:graphicFrameChg>
        <pc:graphicFrameChg chg="add mod ord modGraphic">
          <ac:chgData name="Maximilian Lendl" userId="c488799b3f1ed5d8" providerId="LiveId" clId="{1DE54CDC-53E7-4366-8FE7-70DFC9FDD823}" dt="2024-01-11T18:39:38.761" v="42" actId="167"/>
          <ac:graphicFrameMkLst>
            <pc:docMk/>
            <pc:sldMk cId="3087582946" sldId="351"/>
            <ac:graphicFrameMk id="8" creationId="{7BA4916D-4228-2DDC-1FA2-32934D493906}"/>
          </ac:graphicFrameMkLst>
        </pc:graphicFrameChg>
      </pc:sldChg>
      <pc:sldChg chg="new del">
        <pc:chgData name="Maximilian Lendl" userId="c488799b3f1ed5d8" providerId="LiveId" clId="{1DE54CDC-53E7-4366-8FE7-70DFC9FDD823}" dt="2024-01-11T18:33:48.608" v="2" actId="47"/>
        <pc:sldMkLst>
          <pc:docMk/>
          <pc:sldMk cId="3294409602" sldId="351"/>
        </pc:sldMkLst>
      </pc:sldChg>
      <pc:sldChg chg="add">
        <pc:chgData name="Maximilian Lendl" userId="c488799b3f1ed5d8" providerId="LiveId" clId="{1DE54CDC-53E7-4366-8FE7-70DFC9FDD823}" dt="2024-01-11T19:07:42.944" v="47"/>
        <pc:sldMkLst>
          <pc:docMk/>
          <pc:sldMk cId="2663565229" sldId="352"/>
        </pc:sldMkLst>
      </pc:sldChg>
      <pc:sldChg chg="add del">
        <pc:chgData name="Maximilian Lendl" userId="c488799b3f1ed5d8" providerId="LiveId" clId="{1DE54CDC-53E7-4366-8FE7-70DFC9FDD823}" dt="2024-01-11T19:22:30.587" v="53" actId="47"/>
        <pc:sldMkLst>
          <pc:docMk/>
          <pc:sldMk cId="1504058336" sldId="353"/>
        </pc:sldMkLst>
      </pc:sldChg>
      <pc:sldChg chg="new del">
        <pc:chgData name="Maximilian Lendl" userId="c488799b3f1ed5d8" providerId="LiveId" clId="{1DE54CDC-53E7-4366-8FE7-70DFC9FDD823}" dt="2024-01-11T19:23:59.789" v="58" actId="680"/>
        <pc:sldMkLst>
          <pc:docMk/>
          <pc:sldMk cId="2429825177" sldId="353"/>
        </pc:sldMkLst>
      </pc:sldChg>
      <pc:sldChg chg="add del">
        <pc:chgData name="Maximilian Lendl" userId="c488799b3f1ed5d8" providerId="LiveId" clId="{1DE54CDC-53E7-4366-8FE7-70DFC9FDD823}" dt="2024-01-11T19:23:57.943" v="54" actId="47"/>
        <pc:sldMkLst>
          <pc:docMk/>
          <pc:sldMk cId="2237197058" sldId="354"/>
        </pc:sldMkLst>
      </pc:sldChg>
      <pc:sldChg chg="new del">
        <pc:chgData name="Maximilian Lendl" userId="c488799b3f1ed5d8" providerId="LiveId" clId="{1DE54CDC-53E7-4366-8FE7-70DFC9FDD823}" dt="2024-01-11T19:11:33.121" v="49" actId="680"/>
        <pc:sldMkLst>
          <pc:docMk/>
          <pc:sldMk cId="3193599624" sldId="354"/>
        </pc:sldMkLst>
      </pc:sldChg>
      <pc:sldChg chg="new del">
        <pc:chgData name="Maximilian Lendl" userId="c488799b3f1ed5d8" providerId="LiveId" clId="{1DE54CDC-53E7-4366-8FE7-70DFC9FDD823}" dt="2024-01-11T19:23:59.614" v="57" actId="680"/>
        <pc:sldMkLst>
          <pc:docMk/>
          <pc:sldMk cId="4110599559" sldId="354"/>
        </pc:sldMkLst>
      </pc:sldChg>
    </pc:docChg>
  </pc:docChgLst>
  <pc:docChgLst>
    <pc:chgData name="Maximilian Lendl" userId="c488799b3f1ed5d8" providerId="LiveId" clId="{BE81F745-AC3A-4AC6-A297-38ECB1BCCD43}"/>
    <pc:docChg chg="undo custSel addSld delSld modSld sldOrd modMainMaster">
      <pc:chgData name="Maximilian Lendl" userId="c488799b3f1ed5d8" providerId="LiveId" clId="{BE81F745-AC3A-4AC6-A297-38ECB1BCCD43}" dt="2023-09-14T07:53:59.298" v="1432"/>
      <pc:docMkLst>
        <pc:docMk/>
      </pc:docMkLst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5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6"/>
            <ac:spMk id="3" creationId="{66621EDB-EA9A-BEE7-67E4-FEF75A8953B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6"/>
            <ac:spMk id="92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5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98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98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98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1012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8"/>
            <ac:spMk id="101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5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59"/>
            <ac:spMk id="15" creationId="{94CC9D24-FEBD-6773-6CE2-28CFC81AC22B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1"/>
            <ac:spMk id="111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2"/>
            <ac:spMk id="115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2"/>
            <ac:spMk id="1157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3"/>
            <ac:spMk id="1219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4"/>
            <ac:spMk id="125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5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5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5"/>
            <ac:spMk id="126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6"/>
            <ac:spMk id="131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6"/>
            <ac:spMk id="1319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7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7"/>
            <ac:spMk id="134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8"/>
            <ac:spMk id="137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6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69"/>
            <ac:spMk id="142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4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45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4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3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5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5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6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6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0"/>
            <ac:spMk id="146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49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49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49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0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0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5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1"/>
            <ac:spMk id="1528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2"/>
            <ac:spMk id="154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3"/>
            <ac:spMk id="1547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2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4"/>
            <ac:spMk id="1633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5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3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3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6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5"/>
            <ac:spMk id="1649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6"/>
            <ac:spMk id="1660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6"/>
            <ac:spMk id="1661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7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7"/>
            <ac:spMk id="1689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7"/>
            <ac:spMk id="1690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8"/>
            <ac:spMk id="1707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8"/>
            <ac:spMk id="1708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8"/>
            <ac:spMk id="171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0" sldId="27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9"/>
            <ac:spMk id="1721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9"/>
            <ac:spMk id="1722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79"/>
            <ac:spMk id="1729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0"/>
            <ac:spMk id="1735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1"/>
            <ac:spMk id="1743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2"/>
            <ac:spMk id="1754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3"/>
            <ac:spMk id="1760" creationId="{00000000-0000-0000-0000-000000000000}"/>
          </ac:spMkLst>
        </pc:spChg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8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84"/>
            <ac:spMk id="2107" creationId="{00000000-0000-0000-0000-000000000000}"/>
          </ac:spMkLst>
        </pc:spChg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5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6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8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89"/>
        </pc:sldMkLst>
      </pc:sldChg>
      <pc:sldChg chg="modSp modNotes">
        <pc:chgData name="Maximilian Lendl" userId="c488799b3f1ed5d8" providerId="LiveId" clId="{BE81F745-AC3A-4AC6-A297-38ECB1BCCD43}" dt="2023-09-14T07:49:22.382" v="1409"/>
        <pc:sldMkLst>
          <pc:docMk/>
          <pc:sldMk cId="0" sldId="29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0" sldId="290"/>
            <ac:spMk id="9761" creationId="{00000000-0000-0000-0000-000000000000}"/>
          </ac:spMkLst>
        </pc:spChg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1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2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3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4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5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6"/>
        </pc:sldMkLst>
      </pc:sldChg>
      <pc:sldChg chg="modNotes">
        <pc:chgData name="Maximilian Lendl" userId="c488799b3f1ed5d8" providerId="LiveId" clId="{BE81F745-AC3A-4AC6-A297-38ECB1BCCD43}" dt="2023-09-14T07:49:00.644" v="1408"/>
        <pc:sldMkLst>
          <pc:docMk/>
          <pc:sldMk cId="0" sldId="297"/>
        </pc:sldMkLst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085225754" sldId="29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085225754" sldId="298"/>
            <ac:spMk id="984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505504652" sldId="29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05504652" sldId="299"/>
            <ac:spMk id="111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3347036997" sldId="300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347036997" sldId="300"/>
            <ac:spMk id="984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760879227" sldId="301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760879227" sldId="301"/>
            <ac:spMk id="1112" creationId="{00000000-0000-0000-0000-000000000000}"/>
          </ac:spMkLst>
        </pc:spChg>
      </pc:sldChg>
      <pc:sldChg chg="delSp modSp mod ord">
        <pc:chgData name="Maximilian Lendl" userId="c488799b3f1ed5d8" providerId="LiveId" clId="{BE81F745-AC3A-4AC6-A297-38ECB1BCCD43}" dt="2023-09-14T07:53:59.298" v="1432"/>
        <pc:sldMkLst>
          <pc:docMk/>
          <pc:sldMk cId="2301459825" sldId="30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301459825" sldId="302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2:20.854" v="1429" actId="478"/>
          <ac:grpSpMkLst>
            <pc:docMk/>
            <pc:sldMk cId="2301459825" sldId="302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3776197787" sldId="30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76197787" sldId="303"/>
            <ac:spMk id="1112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574469205" sldId="30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574469205" sldId="304"/>
            <ac:spMk id="984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685463922" sldId="305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685463922" sldId="305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685463922" sldId="305"/>
            <ac:spMk id="126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901155362" sldId="306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901155362" sldId="306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901155362" sldId="306"/>
            <ac:spMk id="1265" creationId="{00000000-0000-0000-0000-000000000000}"/>
          </ac:spMkLst>
        </pc:spChg>
      </pc:sldChg>
      <pc:sldChg chg="addSp delSp modSp mod">
        <pc:chgData name="Maximilian Lendl" userId="c488799b3f1ed5d8" providerId="LiveId" clId="{BE81F745-AC3A-4AC6-A297-38ECB1BCCD43}" dt="2023-09-14T07:49:22.382" v="1409"/>
        <pc:sldMkLst>
          <pc:docMk/>
          <pc:sldMk cId="2310194370" sldId="307"/>
        </pc:sldMkLst>
        <pc:spChg chg="add del mod">
          <ac:chgData name="Maximilian Lendl" userId="c488799b3f1ed5d8" providerId="LiveId" clId="{BE81F745-AC3A-4AC6-A297-38ECB1BCCD43}" dt="2023-09-12T06:52:57.546" v="358" actId="478"/>
          <ac:spMkLst>
            <pc:docMk/>
            <pc:sldMk cId="2310194370" sldId="307"/>
            <ac:spMk id="3" creationId="{2ABF7B48-4863-DB2A-2A35-B70361032E58}"/>
          </ac:spMkLst>
        </pc:spChg>
        <pc:spChg chg="add mod">
          <ac:chgData name="Maximilian Lendl" userId="c488799b3f1ed5d8" providerId="LiveId" clId="{BE81F745-AC3A-4AC6-A297-38ECB1BCCD43}" dt="2023-09-12T06:54:16.585" v="375" actId="1076"/>
          <ac:spMkLst>
            <pc:docMk/>
            <pc:sldMk cId="2310194370" sldId="307"/>
            <ac:spMk id="4" creationId="{F74F12E7-BA1C-2379-1B44-459B5254BFE2}"/>
          </ac:spMkLst>
        </pc:spChg>
        <pc:spChg chg="add mod">
          <ac:chgData name="Maximilian Lendl" userId="c488799b3f1ed5d8" providerId="LiveId" clId="{BE81F745-AC3A-4AC6-A297-38ECB1BCCD43}" dt="2023-09-12T07:29:41.953" v="1399" actId="404"/>
          <ac:spMkLst>
            <pc:docMk/>
            <pc:sldMk cId="2310194370" sldId="307"/>
            <ac:spMk id="5" creationId="{74553F42-16B2-54FD-925E-D160B52F8481}"/>
          </ac:spMkLst>
        </pc:spChg>
        <pc:spChg chg="add del mod">
          <ac:chgData name="Maximilian Lendl" userId="c488799b3f1ed5d8" providerId="LiveId" clId="{BE81F745-AC3A-4AC6-A297-38ECB1BCCD43}" dt="2023-09-12T06:57:30.050" v="401" actId="478"/>
          <ac:spMkLst>
            <pc:docMk/>
            <pc:sldMk cId="2310194370" sldId="307"/>
            <ac:spMk id="15" creationId="{D8767D12-588F-694E-396E-A658720FAAA8}"/>
          </ac:spMkLst>
        </pc:spChg>
        <pc:spChg chg="add mod">
          <ac:chgData name="Maximilian Lendl" userId="c488799b3f1ed5d8" providerId="LiveId" clId="{BE81F745-AC3A-4AC6-A297-38ECB1BCCD43}" dt="2023-09-12T07:01:55.494" v="509" actId="20577"/>
          <ac:spMkLst>
            <pc:docMk/>
            <pc:sldMk cId="2310194370" sldId="307"/>
            <ac:spMk id="16" creationId="{8D2E65FD-837E-AAE9-3116-BBC822FA059A}"/>
          </ac:spMkLst>
        </pc:spChg>
        <pc:spChg chg="add mod">
          <ac:chgData name="Maximilian Lendl" userId="c488799b3f1ed5d8" providerId="LiveId" clId="{BE81F745-AC3A-4AC6-A297-38ECB1BCCD43}" dt="2023-09-12T07:10:20.706" v="833" actId="1076"/>
          <ac:spMkLst>
            <pc:docMk/>
            <pc:sldMk cId="2310194370" sldId="307"/>
            <ac:spMk id="17" creationId="{239A9830-8CAD-02C1-0123-FD14378CFE51}"/>
          </ac:spMkLst>
        </pc:spChg>
        <pc:spChg chg="add mod">
          <ac:chgData name="Maximilian Lendl" userId="c488799b3f1ed5d8" providerId="LiveId" clId="{BE81F745-AC3A-4AC6-A297-38ECB1BCCD43}" dt="2023-09-12T07:31:14.472" v="1407" actId="255"/>
          <ac:spMkLst>
            <pc:docMk/>
            <pc:sldMk cId="2310194370" sldId="307"/>
            <ac:spMk id="18" creationId="{275E9898-1E13-2CB0-9C19-E76DD3416A8F}"/>
          </ac:spMkLst>
        </pc:spChg>
        <pc:spChg chg="add mod">
          <ac:chgData name="Maximilian Lendl" userId="c488799b3f1ed5d8" providerId="LiveId" clId="{BE81F745-AC3A-4AC6-A297-38ECB1BCCD43}" dt="2023-09-12T07:11:47.874" v="840" actId="20577"/>
          <ac:spMkLst>
            <pc:docMk/>
            <pc:sldMk cId="2310194370" sldId="307"/>
            <ac:spMk id="20" creationId="{B2CEA493-3296-E24B-4EC4-EC617AAD20E6}"/>
          </ac:spMkLst>
        </pc:spChg>
        <pc:spChg chg="del mod">
          <ac:chgData name="Maximilian Lendl" userId="c488799b3f1ed5d8" providerId="LiveId" clId="{BE81F745-AC3A-4AC6-A297-38ECB1BCCD43}" dt="2023-09-12T06:52:55.379" v="357" actId="478"/>
          <ac:spMkLst>
            <pc:docMk/>
            <pc:sldMk cId="2310194370" sldId="307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310194370" sldId="307"/>
            <ac:spMk id="1265" creationId="{00000000-0000-0000-0000-000000000000}"/>
          </ac:spMkLst>
        </pc:spChg>
        <pc:cxnChg chg="add mod">
          <ac:chgData name="Maximilian Lendl" userId="c488799b3f1ed5d8" providerId="LiveId" clId="{BE81F745-AC3A-4AC6-A297-38ECB1BCCD43}" dt="2023-09-12T07:16:52.383" v="846" actId="962"/>
          <ac:cxnSpMkLst>
            <pc:docMk/>
            <pc:sldMk cId="2310194370" sldId="307"/>
            <ac:cxnSpMk id="7" creationId="{1DB88CF4-FE00-F211-F709-9AC78126F29F}"/>
          </ac:cxnSpMkLst>
        </pc:cxnChg>
        <pc:cxnChg chg="add mod">
          <ac:chgData name="Maximilian Lendl" userId="c488799b3f1ed5d8" providerId="LiveId" clId="{BE81F745-AC3A-4AC6-A297-38ECB1BCCD43}" dt="2023-09-12T07:16:32.339" v="844" actId="962"/>
          <ac:cxnSpMkLst>
            <pc:docMk/>
            <pc:sldMk cId="2310194370" sldId="307"/>
            <ac:cxnSpMk id="11" creationId="{4F1E1BD3-1C64-60CA-C450-6922CD636EDD}"/>
          </ac:cxnSpMkLst>
        </pc:cxnChg>
        <pc:cxnChg chg="add mod">
          <ac:chgData name="Maximilian Lendl" userId="c488799b3f1ed5d8" providerId="LiveId" clId="{BE81F745-AC3A-4AC6-A297-38ECB1BCCD43}" dt="2023-09-12T07:15:20.791" v="841" actId="962"/>
          <ac:cxnSpMkLst>
            <pc:docMk/>
            <pc:sldMk cId="2310194370" sldId="307"/>
            <ac:cxnSpMk id="19" creationId="{10E9FF6F-AA79-D989-183B-874D57635D5F}"/>
          </ac:cxnSpMkLst>
        </pc:cxn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266225384" sldId="30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266225384" sldId="308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266225384" sldId="308"/>
            <ac:spMk id="1265" creationId="{00000000-0000-0000-0000-000000000000}"/>
          </ac:spMkLst>
        </pc:spChg>
      </pc:sldChg>
      <pc:sldChg chg="modSp add">
        <pc:chgData name="Maximilian Lendl" userId="c488799b3f1ed5d8" providerId="LiveId" clId="{BE81F745-AC3A-4AC6-A297-38ECB1BCCD43}" dt="2023-09-14T07:49:22.382" v="1409"/>
        <pc:sldMkLst>
          <pc:docMk/>
          <pc:sldMk cId="46036205" sldId="309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46036205" sldId="309"/>
            <ac:spMk id="1264" creationId="{00000000-0000-0000-0000-00000000000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46036205" sldId="309"/>
            <ac:spMk id="1265" creationId="{00000000-0000-0000-0000-000000000000}"/>
          </ac:spMkLst>
        </pc:spChg>
      </pc:sldChg>
      <pc:sldChg chg="add del">
        <pc:chgData name="Maximilian Lendl" userId="c488799b3f1ed5d8" providerId="LiveId" clId="{BE81F745-AC3A-4AC6-A297-38ECB1BCCD43}" dt="2023-09-12T07:02:03.058" v="514" actId="47"/>
        <pc:sldMkLst>
          <pc:docMk/>
          <pc:sldMk cId="1867809079" sldId="310"/>
        </pc:sldMkLst>
      </pc:sldChg>
      <pc:sldChg chg="modSp add del mod">
        <pc:chgData name="Maximilian Lendl" userId="c488799b3f1ed5d8" providerId="LiveId" clId="{BE81F745-AC3A-4AC6-A297-38ECB1BCCD43}" dt="2023-09-12T07:01:17.732" v="503" actId="47"/>
        <pc:sldMkLst>
          <pc:docMk/>
          <pc:sldMk cId="3087350029" sldId="310"/>
        </pc:sldMkLst>
        <pc:spChg chg="mod">
          <ac:chgData name="Maximilian Lendl" userId="c488799b3f1ed5d8" providerId="LiveId" clId="{BE81F745-AC3A-4AC6-A297-38ECB1BCCD43}" dt="2023-09-12T07:00:19.541" v="471" actId="1076"/>
          <ac:spMkLst>
            <pc:docMk/>
            <pc:sldMk cId="3087350029" sldId="310"/>
            <ac:spMk id="5" creationId="{74553F42-16B2-54FD-925E-D160B52F8481}"/>
          </ac:spMkLst>
        </pc:spChg>
        <pc:spChg chg="mod">
          <ac:chgData name="Maximilian Lendl" userId="c488799b3f1ed5d8" providerId="LiveId" clId="{BE81F745-AC3A-4AC6-A297-38ECB1BCCD43}" dt="2023-09-12T07:00:01.932" v="469" actId="1035"/>
          <ac:spMkLst>
            <pc:docMk/>
            <pc:sldMk cId="3087350029" sldId="310"/>
            <ac:spMk id="16" creationId="{8D2E65FD-837E-AAE9-3116-BBC822FA059A}"/>
          </ac:spMkLst>
        </pc:spChg>
        <pc:spChg chg="mod">
          <ac:chgData name="Maximilian Lendl" userId="c488799b3f1ed5d8" providerId="LiveId" clId="{BE81F745-AC3A-4AC6-A297-38ECB1BCCD43}" dt="2023-09-12T07:00:01.932" v="469" actId="1035"/>
          <ac:spMkLst>
            <pc:docMk/>
            <pc:sldMk cId="3087350029" sldId="310"/>
            <ac:spMk id="17" creationId="{239A9830-8CAD-02C1-0123-FD14378CFE51}"/>
          </ac:spMkLst>
        </pc:spChg>
        <pc:cxnChg chg="mod">
          <ac:chgData name="Maximilian Lendl" userId="c488799b3f1ed5d8" providerId="LiveId" clId="{BE81F745-AC3A-4AC6-A297-38ECB1BCCD43}" dt="2023-09-12T07:01:13.957" v="502" actId="14100"/>
          <ac:cxnSpMkLst>
            <pc:docMk/>
            <pc:sldMk cId="3087350029" sldId="310"/>
            <ac:cxnSpMk id="7" creationId="{1DB88CF4-FE00-F211-F709-9AC78126F29F}"/>
          </ac:cxnSpMkLst>
        </pc:cxnChg>
        <pc:cxnChg chg="mod">
          <ac:chgData name="Maximilian Lendl" userId="c488799b3f1ed5d8" providerId="LiveId" clId="{BE81F745-AC3A-4AC6-A297-38ECB1BCCD43}" dt="2023-09-12T07:01:09.341" v="501" actId="1036"/>
          <ac:cxnSpMkLst>
            <pc:docMk/>
            <pc:sldMk cId="3087350029" sldId="310"/>
            <ac:cxnSpMk id="11" creationId="{4F1E1BD3-1C64-60CA-C450-6922CD636EDD}"/>
          </ac:cxnSpMkLst>
        </pc:cxnChg>
      </pc:sldChg>
      <pc:sldChg chg="addSp modSp add mod modTransition">
        <pc:chgData name="Maximilian Lendl" userId="c488799b3f1ed5d8" providerId="LiveId" clId="{BE81F745-AC3A-4AC6-A297-38ECB1BCCD43}" dt="2023-09-14T07:49:22.382" v="1409"/>
        <pc:sldMkLst>
          <pc:docMk/>
          <pc:sldMk cId="3541921760" sldId="310"/>
        </pc:sldMkLst>
        <pc:spChg chg="add mod">
          <ac:chgData name="Maximilian Lendl" userId="c488799b3f1ed5d8" providerId="LiveId" clId="{BE81F745-AC3A-4AC6-A297-38ECB1BCCD43}" dt="2023-09-12T07:29:47.023" v="1402" actId="403"/>
          <ac:spMkLst>
            <pc:docMk/>
            <pc:sldMk cId="3541921760" sldId="310"/>
            <ac:spMk id="2" creationId="{1AA5DB26-1B5B-9722-7B3F-614963B5FA72}"/>
          </ac:spMkLst>
        </pc:spChg>
        <pc:spChg chg="mod">
          <ac:chgData name="Maximilian Lendl" userId="c488799b3f1ed5d8" providerId="LiveId" clId="{BE81F745-AC3A-4AC6-A297-38ECB1BCCD43}" dt="2023-09-12T07:03:18.611" v="598" actId="1036"/>
          <ac:spMkLst>
            <pc:docMk/>
            <pc:sldMk cId="3541921760" sldId="310"/>
            <ac:spMk id="5" creationId="{74553F42-16B2-54FD-925E-D160B52F8481}"/>
          </ac:spMkLst>
        </pc:spChg>
        <pc:spChg chg="add mod">
          <ac:chgData name="Maximilian Lendl" userId="c488799b3f1ed5d8" providerId="LiveId" clId="{BE81F745-AC3A-4AC6-A297-38ECB1BCCD43}" dt="2023-09-12T07:11:42.678" v="838" actId="20577"/>
          <ac:spMkLst>
            <pc:docMk/>
            <pc:sldMk cId="3541921760" sldId="310"/>
            <ac:spMk id="6" creationId="{15C4AAD8-1188-C31C-670A-4C59DEF003EA}"/>
          </ac:spMkLst>
        </pc:spChg>
        <pc:spChg chg="add mod">
          <ac:chgData name="Maximilian Lendl" userId="c488799b3f1ed5d8" providerId="LiveId" clId="{BE81F745-AC3A-4AC6-A297-38ECB1BCCD43}" dt="2023-09-12T07:31:08.503" v="1406" actId="255"/>
          <ac:spMkLst>
            <pc:docMk/>
            <pc:sldMk cId="3541921760" sldId="310"/>
            <ac:spMk id="8" creationId="{F5EDBE50-7485-DFBA-67BA-E96CF27D377A}"/>
          </ac:spMkLst>
        </pc:spChg>
        <pc:spChg chg="add mod">
          <ac:chgData name="Maximilian Lendl" userId="c488799b3f1ed5d8" providerId="LiveId" clId="{BE81F745-AC3A-4AC6-A297-38ECB1BCCD43}" dt="2023-09-12T07:27:00.830" v="1389" actId="1036"/>
          <ac:spMkLst>
            <pc:docMk/>
            <pc:sldMk cId="3541921760" sldId="310"/>
            <ac:spMk id="10" creationId="{8A46D304-8651-B954-6CC9-42C15A8D2AA2}"/>
          </ac:spMkLst>
        </pc:spChg>
        <pc:spChg chg="add mod">
          <ac:chgData name="Maximilian Lendl" userId="c488799b3f1ed5d8" providerId="LiveId" clId="{BE81F745-AC3A-4AC6-A297-38ECB1BCCD43}" dt="2023-09-12T07:27:00.830" v="1389" actId="1036"/>
          <ac:spMkLst>
            <pc:docMk/>
            <pc:sldMk cId="3541921760" sldId="310"/>
            <ac:spMk id="13" creationId="{428C87FE-3C85-5EB4-1B0C-D01141E75A11}"/>
          </ac:spMkLst>
        </pc:spChg>
        <pc:spChg chg="mod">
          <ac:chgData name="Maximilian Lendl" userId="c488799b3f1ed5d8" providerId="LiveId" clId="{BE81F745-AC3A-4AC6-A297-38ECB1BCCD43}" dt="2023-09-12T07:04:17.013" v="665" actId="1037"/>
          <ac:spMkLst>
            <pc:docMk/>
            <pc:sldMk cId="3541921760" sldId="310"/>
            <ac:spMk id="16" creationId="{8D2E65FD-837E-AAE9-3116-BBC822FA059A}"/>
          </ac:spMkLst>
        </pc:spChg>
        <pc:spChg chg="mod">
          <ac:chgData name="Maximilian Lendl" userId="c488799b3f1ed5d8" providerId="LiveId" clId="{BE81F745-AC3A-4AC6-A297-38ECB1BCCD43}" dt="2023-09-12T07:04:24.186" v="694" actId="1037"/>
          <ac:spMkLst>
            <pc:docMk/>
            <pc:sldMk cId="3541921760" sldId="310"/>
            <ac:spMk id="17" creationId="{239A9830-8CAD-02C1-0123-FD14378CFE51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541921760" sldId="310"/>
            <ac:spMk id="1265" creationId="{00000000-0000-0000-0000-000000000000}"/>
          </ac:spMkLst>
        </pc:spChg>
        <pc:cxnChg chg="add mod">
          <ac:chgData name="Maximilian Lendl" userId="c488799b3f1ed5d8" providerId="LiveId" clId="{BE81F745-AC3A-4AC6-A297-38ECB1BCCD43}" dt="2023-09-12T07:15:41.678" v="842" actId="962"/>
          <ac:cxnSpMkLst>
            <pc:docMk/>
            <pc:sldMk cId="3541921760" sldId="310"/>
            <ac:cxnSpMk id="3" creationId="{DCEAF4D9-5DC6-29E8-42BC-0B1E7882B608}"/>
          </ac:cxnSpMkLst>
        </pc:cxnChg>
        <pc:cxnChg chg="mod">
          <ac:chgData name="Maximilian Lendl" userId="c488799b3f1ed5d8" providerId="LiveId" clId="{BE81F745-AC3A-4AC6-A297-38ECB1BCCD43}" dt="2023-09-12T07:16:46.024" v="845" actId="962"/>
          <ac:cxnSpMkLst>
            <pc:docMk/>
            <pc:sldMk cId="3541921760" sldId="310"/>
            <ac:cxnSpMk id="7" creationId="{1DB88CF4-FE00-F211-F709-9AC78126F29F}"/>
          </ac:cxnSpMkLst>
        </pc:cxnChg>
        <pc:cxnChg chg="add mod">
          <ac:chgData name="Maximilian Lendl" userId="c488799b3f1ed5d8" providerId="LiveId" clId="{BE81F745-AC3A-4AC6-A297-38ECB1BCCD43}" dt="2023-09-12T07:27:57.593" v="1390" actId="962"/>
          <ac:cxnSpMkLst>
            <pc:docMk/>
            <pc:sldMk cId="3541921760" sldId="310"/>
            <ac:cxnSpMk id="9" creationId="{E88C377D-1757-B92A-3B65-6A96D797F2BE}"/>
          </ac:cxnSpMkLst>
        </pc:cxnChg>
        <pc:cxnChg chg="mod">
          <ac:chgData name="Maximilian Lendl" userId="c488799b3f1ed5d8" providerId="LiveId" clId="{BE81F745-AC3A-4AC6-A297-38ECB1BCCD43}" dt="2023-09-12T07:16:18.948" v="843" actId="962"/>
          <ac:cxnSpMkLst>
            <pc:docMk/>
            <pc:sldMk cId="3541921760" sldId="310"/>
            <ac:cxnSpMk id="11" creationId="{4F1E1BD3-1C64-60CA-C450-6922CD636EDD}"/>
          </ac:cxnSpMkLst>
        </pc:cxnChg>
        <pc:cxnChg chg="add mod">
          <ac:chgData name="Maximilian Lendl" userId="c488799b3f1ed5d8" providerId="LiveId" clId="{BE81F745-AC3A-4AC6-A297-38ECB1BCCD43}" dt="2023-09-12T07:28:04.838" v="1391" actId="962"/>
          <ac:cxnSpMkLst>
            <pc:docMk/>
            <pc:sldMk cId="3541921760" sldId="310"/>
            <ac:cxnSpMk id="12" creationId="{7D6C8BF4-F81D-1D44-5D67-EC21534D033F}"/>
          </ac:cxnSpMkLst>
        </pc:cxnChg>
      </pc:sldChg>
      <pc:sldChg chg="addSp modSp add mod">
        <pc:chgData name="Maximilian Lendl" userId="c488799b3f1ed5d8" providerId="LiveId" clId="{BE81F745-AC3A-4AC6-A297-38ECB1BCCD43}" dt="2023-09-14T07:49:22.382" v="1409"/>
        <pc:sldMkLst>
          <pc:docMk/>
          <pc:sldMk cId="3104630501" sldId="311"/>
        </pc:sldMkLst>
        <pc:spChg chg="mod">
          <ac:chgData name="Maximilian Lendl" userId="c488799b3f1ed5d8" providerId="LiveId" clId="{BE81F745-AC3A-4AC6-A297-38ECB1BCCD43}" dt="2023-09-12T07:19:50.885" v="923" actId="1036"/>
          <ac:spMkLst>
            <pc:docMk/>
            <pc:sldMk cId="3104630501" sldId="311"/>
            <ac:spMk id="2" creationId="{1AA5DB26-1B5B-9722-7B3F-614963B5FA72}"/>
          </ac:spMkLst>
        </pc:spChg>
        <pc:spChg chg="mod">
          <ac:chgData name="Maximilian Lendl" userId="c488799b3f1ed5d8" providerId="LiveId" clId="{BE81F745-AC3A-4AC6-A297-38ECB1BCCD43}" dt="2023-09-12T07:19:26.310" v="882" actId="553"/>
          <ac:spMkLst>
            <pc:docMk/>
            <pc:sldMk cId="3104630501" sldId="311"/>
            <ac:spMk id="5" creationId="{74553F42-16B2-54FD-925E-D160B52F8481}"/>
          </ac:spMkLst>
        </pc:spChg>
        <pc:spChg chg="mod">
          <ac:chgData name="Maximilian Lendl" userId="c488799b3f1ed5d8" providerId="LiveId" clId="{BE81F745-AC3A-4AC6-A297-38ECB1BCCD43}" dt="2023-09-12T07:22:15.325" v="1046" actId="1036"/>
          <ac:spMkLst>
            <pc:docMk/>
            <pc:sldMk cId="3104630501" sldId="311"/>
            <ac:spMk id="6" creationId="{15C4AAD8-1188-C31C-670A-4C59DEF003EA}"/>
          </ac:spMkLst>
        </pc:spChg>
        <pc:spChg chg="add mod">
          <ac:chgData name="Maximilian Lendl" userId="c488799b3f1ed5d8" providerId="LiveId" clId="{BE81F745-AC3A-4AC6-A297-38ECB1BCCD43}" dt="2023-09-12T07:29:52.632" v="1405" actId="403"/>
          <ac:spMkLst>
            <pc:docMk/>
            <pc:sldMk cId="3104630501" sldId="311"/>
            <ac:spMk id="8" creationId="{0E14802F-F6E9-1A90-9DD7-B21CA2615481}"/>
          </ac:spMkLst>
        </pc:spChg>
        <pc:spChg chg="add mod">
          <ac:chgData name="Maximilian Lendl" userId="c488799b3f1ed5d8" providerId="LiveId" clId="{BE81F745-AC3A-4AC6-A297-38ECB1BCCD43}" dt="2023-09-12T07:26:06.304" v="1327" actId="1036"/>
          <ac:spMkLst>
            <pc:docMk/>
            <pc:sldMk cId="3104630501" sldId="311"/>
            <ac:spMk id="10" creationId="{9F1B5CBA-F039-1801-C2F5-2BE9BB851B91}"/>
          </ac:spMkLst>
        </pc:spChg>
        <pc:spChg chg="add mod">
          <ac:chgData name="Maximilian Lendl" userId="c488799b3f1ed5d8" providerId="LiveId" clId="{BE81F745-AC3A-4AC6-A297-38ECB1BCCD43}" dt="2023-09-12T07:25:13.626" v="1262" actId="1037"/>
          <ac:spMkLst>
            <pc:docMk/>
            <pc:sldMk cId="3104630501" sldId="311"/>
            <ac:spMk id="15" creationId="{892A9769-4E2D-C903-776F-BC4AF0E639D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104630501" sldId="311"/>
            <ac:spMk id="1265" creationId="{00000000-0000-0000-0000-000000000000}"/>
          </ac:spMkLst>
        </pc:spChg>
        <pc:cxnChg chg="mod">
          <ac:chgData name="Maximilian Lendl" userId="c488799b3f1ed5d8" providerId="LiveId" clId="{BE81F745-AC3A-4AC6-A297-38ECB1BCCD43}" dt="2023-09-12T07:19:54.577" v="932" actId="1035"/>
          <ac:cxnSpMkLst>
            <pc:docMk/>
            <pc:sldMk cId="3104630501" sldId="311"/>
            <ac:cxnSpMk id="3" creationId="{DCEAF4D9-5DC6-29E8-42BC-0B1E7882B608}"/>
          </ac:cxnSpMkLst>
        </pc:cxnChg>
        <pc:cxnChg chg="add mod">
          <ac:chgData name="Maximilian Lendl" userId="c488799b3f1ed5d8" providerId="LiveId" clId="{BE81F745-AC3A-4AC6-A297-38ECB1BCCD43}" dt="2023-09-12T07:28:12.338" v="1392" actId="962"/>
          <ac:cxnSpMkLst>
            <pc:docMk/>
            <pc:sldMk cId="3104630501" sldId="311"/>
            <ac:cxnSpMk id="9" creationId="{E81965C8-C23A-35CB-3B26-FD92EFBD34C0}"/>
          </ac:cxnSpMkLst>
        </pc:cxnChg>
        <pc:cxnChg chg="add mod">
          <ac:chgData name="Maximilian Lendl" userId="c488799b3f1ed5d8" providerId="LiveId" clId="{BE81F745-AC3A-4AC6-A297-38ECB1BCCD43}" dt="2023-09-12T07:28:37.244" v="1394" actId="962"/>
          <ac:cxnSpMkLst>
            <pc:docMk/>
            <pc:sldMk cId="3104630501" sldId="311"/>
            <ac:cxnSpMk id="14" creationId="{3B91770F-CD4E-36CD-1DC5-38F61BF0AED4}"/>
          </ac:cxnSpMkLst>
        </pc:cxnChg>
      </pc:sldChg>
      <pc:sldChg chg="delSp modSp mod">
        <pc:chgData name="Maximilian Lendl" userId="c488799b3f1ed5d8" providerId="LiveId" clId="{BE81F745-AC3A-4AC6-A297-38ECB1BCCD43}" dt="2023-09-14T07:51:49.526" v="1425" actId="478"/>
        <pc:sldMkLst>
          <pc:docMk/>
          <pc:sldMk cId="1885817759" sldId="312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885817759" sldId="312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1:49.526" v="1425" actId="478"/>
          <ac:grpSpMkLst>
            <pc:docMk/>
            <pc:sldMk cId="1885817759" sldId="312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119337077" sldId="31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119337077" sldId="313"/>
            <ac:spMk id="1265" creationId="{00000000-0000-0000-0000-000000000000}"/>
          </ac:spMkLst>
        </pc:spChg>
      </pc:sldChg>
      <pc:sldChg chg="delSp modSp mod">
        <pc:chgData name="Maximilian Lendl" userId="c488799b3f1ed5d8" providerId="LiveId" clId="{BE81F745-AC3A-4AC6-A297-38ECB1BCCD43}" dt="2023-09-14T07:52:09.623" v="1428" actId="478"/>
        <pc:sldMkLst>
          <pc:docMk/>
          <pc:sldMk cId="118363132" sldId="315"/>
        </pc:sldMkLst>
        <pc:spChg chg="mod">
          <ac:chgData name="Maximilian Lendl" userId="c488799b3f1ed5d8" providerId="LiveId" clId="{BE81F745-AC3A-4AC6-A297-38ECB1BCCD43}" dt="2023-09-14T07:52:07.778" v="1427" actId="1076"/>
          <ac:spMkLst>
            <pc:docMk/>
            <pc:sldMk cId="118363132" sldId="315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2:09.623" v="1428" actId="478"/>
          <ac:grpSpMkLst>
            <pc:docMk/>
            <pc:sldMk cId="118363132" sldId="315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128660904" sldId="317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128660904" sldId="317"/>
            <ac:spMk id="1265" creationId="{00000000-0000-0000-0000-000000000000}"/>
          </ac:spMkLst>
        </pc:s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2787518638" sldId="318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2787518638" sldId="318"/>
            <ac:spMk id="1265" creationId="{00000000-0000-0000-0000-000000000000}"/>
          </ac:spMkLst>
        </pc:spChg>
      </pc:sldChg>
      <pc:sldChg chg="delSp modSp mod modClrScheme chgLayout">
        <pc:chgData name="Maximilian Lendl" userId="c488799b3f1ed5d8" providerId="LiveId" clId="{BE81F745-AC3A-4AC6-A297-38ECB1BCCD43}" dt="2023-09-14T07:51:37.635" v="1424" actId="14100"/>
        <pc:sldMkLst>
          <pc:docMk/>
          <pc:sldMk cId="3840792219" sldId="321"/>
        </pc:sldMkLst>
        <pc:spChg chg="mod">
          <ac:chgData name="Maximilian Lendl" userId="c488799b3f1ed5d8" providerId="LiveId" clId="{BE81F745-AC3A-4AC6-A297-38ECB1BCCD43}" dt="2023-09-14T07:51:28.218" v="1422" actId="14100"/>
          <ac:spMkLst>
            <pc:docMk/>
            <pc:sldMk cId="3840792219" sldId="321"/>
            <ac:spMk id="11" creationId="{A33FF5EB-EB39-2E8A-59F0-AFDF17615084}"/>
          </ac:spMkLst>
        </pc:spChg>
        <pc:spChg chg="mod">
          <ac:chgData name="Maximilian Lendl" userId="c488799b3f1ed5d8" providerId="LiveId" clId="{BE81F745-AC3A-4AC6-A297-38ECB1BCCD43}" dt="2023-09-14T07:51:37.635" v="1424" actId="14100"/>
          <ac:spMkLst>
            <pc:docMk/>
            <pc:sldMk cId="3840792219" sldId="321"/>
            <ac:spMk id="14" creationId="{29548A00-A702-EF19-64DE-EFA2A5B20598}"/>
          </ac:spMkLst>
        </pc:spChg>
        <pc:spChg chg="mod ord">
          <ac:chgData name="Maximilian Lendl" userId="c488799b3f1ed5d8" providerId="LiveId" clId="{BE81F745-AC3A-4AC6-A297-38ECB1BCCD43}" dt="2023-09-14T07:51:18.955" v="1419" actId="14100"/>
          <ac:spMkLst>
            <pc:docMk/>
            <pc:sldMk cId="3840792219" sldId="321"/>
            <ac:spMk id="984" creationId="{00000000-0000-0000-0000-000000000000}"/>
          </ac:spMkLst>
        </pc:spChg>
        <pc:grpChg chg="del mod">
          <ac:chgData name="Maximilian Lendl" userId="c488799b3f1ed5d8" providerId="LiveId" clId="{BE81F745-AC3A-4AC6-A297-38ECB1BCCD43}" dt="2023-09-14T07:50:20.152" v="1411" actId="478"/>
          <ac:grpSpMkLst>
            <pc:docMk/>
            <pc:sldMk cId="3840792219" sldId="321"/>
            <ac:grpSpMk id="991" creationId="{00000000-0000-0000-0000-000000000000}"/>
          </ac:grpSpMkLst>
        </pc:grpChg>
      </pc:sldChg>
      <pc:sldChg chg="modSp">
        <pc:chgData name="Maximilian Lendl" userId="c488799b3f1ed5d8" providerId="LiveId" clId="{BE81F745-AC3A-4AC6-A297-38ECB1BCCD43}" dt="2023-09-14T07:49:22.382" v="1409"/>
        <pc:sldMkLst>
          <pc:docMk/>
          <pc:sldMk cId="1682456963" sldId="323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1682456963" sldId="323"/>
            <ac:spMk id="1265" creationId="{00000000-0000-0000-0000-000000000000}"/>
          </ac:spMkLst>
        </pc:spChg>
      </pc:sldChg>
      <pc:sldChg chg="delSp modSp mod">
        <pc:chgData name="Maximilian Lendl" userId="c488799b3f1ed5d8" providerId="LiveId" clId="{BE81F745-AC3A-4AC6-A297-38ECB1BCCD43}" dt="2023-09-14T07:52:25.987" v="1430" actId="478"/>
        <pc:sldMkLst>
          <pc:docMk/>
          <pc:sldMk cId="3724892137" sldId="324"/>
        </pc:sldMkLst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4" creationId="{84AAE19F-498D-D57D-0455-84AAF8CE633F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6" creationId="{EE7BB408-31EF-A48A-B9DB-E07ECE8D9A7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8" creationId="{754F1CAC-947B-7D9A-BA55-CA977B793AF7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0" creationId="{24E843CD-ED2E-A650-3B5D-1BB8A5D9B7C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2" creationId="{00D991A2-505C-9A2C-2650-E33C217025F2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4" creationId="{FC7DEDA5-D3BE-9E8F-6C52-A1D8A41D392B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6" creationId="{7B55AE9D-6442-15AC-D370-C3DBEEBB34D0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18" creationId="{BDFB2200-8A72-D0AC-DB47-B1123EA89919}"/>
          </ac:spMkLst>
        </pc:spChg>
        <pc:spChg chg="mod">
          <ac:chgData name="Maximilian Lendl" userId="c488799b3f1ed5d8" providerId="LiveId" clId="{BE81F745-AC3A-4AC6-A297-38ECB1BCCD43}" dt="2023-09-14T07:49:22.382" v="1409"/>
          <ac:spMkLst>
            <pc:docMk/>
            <pc:sldMk cId="3724892137" sldId="324"/>
            <ac:spMk id="984" creationId="{00000000-0000-0000-0000-000000000000}"/>
          </ac:spMkLst>
        </pc:spChg>
        <pc:grpChg chg="del">
          <ac:chgData name="Maximilian Lendl" userId="c488799b3f1ed5d8" providerId="LiveId" clId="{BE81F745-AC3A-4AC6-A297-38ECB1BCCD43}" dt="2023-09-14T07:52:25.987" v="1430" actId="478"/>
          <ac:grpSpMkLst>
            <pc:docMk/>
            <pc:sldMk cId="3724892137" sldId="324"/>
            <ac:grpSpMk id="991" creationId="{00000000-0000-0000-0000-000000000000}"/>
          </ac:grpSpMkLst>
        </pc:grpChg>
      </pc:sldChg>
      <pc:sldMasterChg chg="modSldLayout">
        <pc:chgData name="Maximilian Lendl" userId="c488799b3f1ed5d8" providerId="LiveId" clId="{BE81F745-AC3A-4AC6-A297-38ECB1BCCD43}" dt="2023-09-14T07:49:00.644" v="1408"/>
        <pc:sldMasterMkLst>
          <pc:docMk/>
          <pc:sldMasterMk cId="0" sldId="2147483674"/>
        </pc:sldMasterMkLst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137534234" sldId="2147483675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1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1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3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37534234" sldId="2147483675"/>
              <ac:grpSpMk id="59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114127589" sldId="2147483676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14127589" sldId="2147483676"/>
              <ac:grpSpMk id="43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14127589" sldId="2147483676"/>
              <ac:grpSpMk id="45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14127589" sldId="2147483676"/>
              <ac:grpSpMk id="463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2862499004" sldId="2147483677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62499004" sldId="2147483677"/>
              <ac:grpSpMk id="55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62499004" sldId="2147483677"/>
              <ac:grpSpMk id="55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62499004" sldId="2147483677"/>
              <ac:grpSpMk id="579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882783172" sldId="2147483678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7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8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9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82783172" sldId="2147483678"/>
              <ac:grpSpMk id="115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529884635" sldId="2147483679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529884635" sldId="2147483679"/>
              <ac:grpSpMk id="792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598109870" sldId="2147483681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598109870" sldId="2147483681"/>
              <ac:grpSpMk id="47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598109870" sldId="2147483681"/>
              <ac:grpSpMk id="482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2595717038" sldId="2147483682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595717038" sldId="2147483682"/>
              <ac:grpSpMk id="492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595717038" sldId="2147483682"/>
              <ac:grpSpMk id="50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595717038" sldId="2147483682"/>
              <ac:grpSpMk id="516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83781113" sldId="2147483683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3781113" sldId="2147483683"/>
              <ac:grpSpMk id="52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3781113" sldId="2147483683"/>
              <ac:grpSpMk id="53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83781113" sldId="2147483683"/>
              <ac:grpSpMk id="538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72679935" sldId="2147483684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4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6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87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72679935" sldId="2147483684"/>
              <ac:grpSpMk id="399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481553813" sldId="2147483685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29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30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312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481553813" sldId="2147483685"/>
              <ac:grpSpMk id="317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1620176019" sldId="2147483686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7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8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91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1620176019" sldId="2147483686"/>
              <ac:grpSpMk id="696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163553793" sldId="2147483687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63553793" sldId="2147483687"/>
              <ac:grpSpMk id="60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63553793" sldId="2147483687"/>
              <ac:grpSpMk id="61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163553793" sldId="2147483687"/>
              <ac:grpSpMk id="635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68400215" sldId="2147483689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4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64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72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68400215" sldId="2147483689"/>
              <ac:grpSpMk id="180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2888289357" sldId="2147483690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2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4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5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2888289357" sldId="2147483690"/>
              <ac:grpSpMk id="763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3621361158" sldId="2147483691"/>
          </pc:sldLayoutMkLst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30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38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4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3621361158" sldId="2147483691"/>
              <ac:grpSpMk id="272" creationId="{00000000-0000-0000-0000-000000000000}"/>
            </ac:grpSpMkLst>
          </pc:grpChg>
        </pc:sldLayoutChg>
        <pc:sldLayoutChg chg="delSp">
          <pc:chgData name="Maximilian Lendl" userId="c488799b3f1ed5d8" providerId="LiveId" clId="{BE81F745-AC3A-4AC6-A297-38ECB1BCCD43}" dt="2023-09-14T07:49:00.644" v="1408"/>
          <pc:sldLayoutMkLst>
            <pc:docMk/>
            <pc:sldMasterMk cId="0" sldId="2147483674"/>
            <pc:sldLayoutMk cId="889249854" sldId="2147483692"/>
          </pc:sldLayoutMkLst>
          <pc:spChg chg="del">
            <ac:chgData name="Maximilian Lendl" userId="c488799b3f1ed5d8" providerId="LiveId" clId="{BE81F745-AC3A-4AC6-A297-38ECB1BCCD43}" dt="2023-09-14T07:49:00.644" v="1408"/>
            <ac:spMkLst>
              <pc:docMk/>
              <pc:sldMasterMk cId="0" sldId="2147483674"/>
              <pc:sldLayoutMk cId="889249854" sldId="2147483692"/>
              <ac:spMk id="815" creationId="{00000000-0000-0000-0000-000000000000}"/>
            </ac:spMkLst>
          </pc:spChg>
          <pc:spChg chg="del">
            <ac:chgData name="Maximilian Lendl" userId="c488799b3f1ed5d8" providerId="LiveId" clId="{BE81F745-AC3A-4AC6-A297-38ECB1BCCD43}" dt="2023-09-14T07:49:00.644" v="1408"/>
            <ac:spMkLst>
              <pc:docMk/>
              <pc:sldMasterMk cId="0" sldId="2147483674"/>
              <pc:sldLayoutMk cId="889249854" sldId="2147483692"/>
              <ac:spMk id="869" creationId="{00000000-0000-0000-0000-000000000000}"/>
            </ac:spMkLst>
          </pc:s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16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19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2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35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43" creationId="{00000000-0000-0000-0000-000000000000}"/>
            </ac:grpSpMkLst>
          </pc:grpChg>
          <pc:grpChg chg="del">
            <ac:chgData name="Maximilian Lendl" userId="c488799b3f1ed5d8" providerId="LiveId" clId="{BE81F745-AC3A-4AC6-A297-38ECB1BCCD43}" dt="2023-09-14T07:49:00.644" v="1408"/>
            <ac:grpSpMkLst>
              <pc:docMk/>
              <pc:sldMasterMk cId="0" sldId="2147483674"/>
              <pc:sldLayoutMk cId="889249854" sldId="2147483692"/>
              <ac:grpSpMk id="849" creationId="{00000000-0000-0000-0000-000000000000}"/>
            </ac:grpSpMkLst>
          </pc:grpChg>
        </pc:sldLayoutChg>
      </pc:sldMasterChg>
    </pc:docChg>
  </pc:docChgLst>
  <pc:docChgLst>
    <pc:chgData name="Maximilian Lendl" userId="c488799b3f1ed5d8" providerId="LiveId" clId="{4D165D1D-6ABF-4431-BABC-4912A50D69DC}"/>
    <pc:docChg chg="custSel delSld modSld">
      <pc:chgData name="Maximilian Lendl" userId="c488799b3f1ed5d8" providerId="LiveId" clId="{4D165D1D-6ABF-4431-BABC-4912A50D69DC}" dt="2023-09-14T18:27:05.360" v="29" actId="478"/>
      <pc:docMkLst>
        <pc:docMk/>
      </pc:docMkLst>
      <pc:sldChg chg="delSp mod">
        <pc:chgData name="Maximilian Lendl" userId="c488799b3f1ed5d8" providerId="LiveId" clId="{4D165D1D-6ABF-4431-BABC-4912A50D69DC}" dt="2023-09-14T18:27:05.360" v="29" actId="478"/>
        <pc:sldMkLst>
          <pc:docMk/>
          <pc:sldMk cId="0" sldId="258"/>
        </pc:sldMkLst>
        <pc:grpChg chg="del">
          <ac:chgData name="Maximilian Lendl" userId="c488799b3f1ed5d8" providerId="LiveId" clId="{4D165D1D-6ABF-4431-BABC-4912A50D69DC}" dt="2023-09-14T18:27:05.360" v="29" actId="478"/>
          <ac:grpSpMkLst>
            <pc:docMk/>
            <pc:sldMk cId="0" sldId="258"/>
            <ac:grpSpMk id="991" creationId="{00000000-0000-0000-0000-000000000000}"/>
          </ac:grpSpMkLst>
        </pc:grpChg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0" sldId="26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7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8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69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7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8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79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7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8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89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1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2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4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0" sldId="297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1085225754" sldId="298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1505504652" sldId="299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3347036997" sldId="300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3776197787" sldId="303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1574469205" sldId="304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2685463922" sldId="305"/>
        </pc:sldMkLst>
      </pc:sldChg>
      <pc:sldChg chg="del">
        <pc:chgData name="Maximilian Lendl" userId="c488799b3f1ed5d8" providerId="LiveId" clId="{4D165D1D-6ABF-4431-BABC-4912A50D69DC}" dt="2023-09-14T18:25:07.678" v="27" actId="47"/>
        <pc:sldMkLst>
          <pc:docMk/>
          <pc:sldMk cId="2901155362" sldId="30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2266225384" sldId="308"/>
        </pc:sldMkLst>
      </pc:sldChg>
      <pc:sldChg chg="addSp delSp modSp mod">
        <pc:chgData name="Maximilian Lendl" userId="c488799b3f1ed5d8" providerId="LiveId" clId="{4D165D1D-6ABF-4431-BABC-4912A50D69DC}" dt="2023-09-14T18:24:55.924" v="26" actId="20577"/>
        <pc:sldMkLst>
          <pc:docMk/>
          <pc:sldMk cId="3724892137" sldId="324"/>
        </pc:sldMkLst>
        <pc:spChg chg="add mod">
          <ac:chgData name="Maximilian Lendl" userId="c488799b3f1ed5d8" providerId="LiveId" clId="{4D165D1D-6ABF-4431-BABC-4912A50D69DC}" dt="2023-09-14T18:24:55.924" v="26" actId="20577"/>
          <ac:spMkLst>
            <pc:docMk/>
            <pc:sldMk cId="3724892137" sldId="324"/>
            <ac:spMk id="3" creationId="{73A781A4-84BA-3B44-944D-8E51CA5836EA}"/>
          </ac:spMkLst>
        </pc:spChg>
        <pc:spChg chg="del">
          <ac:chgData name="Maximilian Lendl" userId="c488799b3f1ed5d8" providerId="LiveId" clId="{4D165D1D-6ABF-4431-BABC-4912A50D69DC}" dt="2023-09-14T18:24:05.734" v="6" actId="478"/>
          <ac:spMkLst>
            <pc:docMk/>
            <pc:sldMk cId="3724892137" sldId="324"/>
            <ac:spMk id="4" creationId="{84AAE19F-498D-D57D-0455-84AAF8CE633F}"/>
          </ac:spMkLst>
        </pc:spChg>
        <pc:spChg chg="del">
          <ac:chgData name="Maximilian Lendl" userId="c488799b3f1ed5d8" providerId="LiveId" clId="{4D165D1D-6ABF-4431-BABC-4912A50D69DC}" dt="2023-09-14T18:24:03.190" v="3" actId="478"/>
          <ac:spMkLst>
            <pc:docMk/>
            <pc:sldMk cId="3724892137" sldId="324"/>
            <ac:spMk id="6" creationId="{EE7BB408-31EF-A48A-B9DB-E07ECE8D9A72}"/>
          </ac:spMkLst>
        </pc:spChg>
        <pc:spChg chg="del">
          <ac:chgData name="Maximilian Lendl" userId="c488799b3f1ed5d8" providerId="LiveId" clId="{4D165D1D-6ABF-4431-BABC-4912A50D69DC}" dt="2023-09-14T18:24:07.940" v="8" actId="478"/>
          <ac:spMkLst>
            <pc:docMk/>
            <pc:sldMk cId="3724892137" sldId="324"/>
            <ac:spMk id="8" creationId="{754F1CAC-947B-7D9A-BA55-CA977B793AF7}"/>
          </ac:spMkLst>
        </pc:spChg>
        <pc:spChg chg="del">
          <ac:chgData name="Maximilian Lendl" userId="c488799b3f1ed5d8" providerId="LiveId" clId="{4D165D1D-6ABF-4431-BABC-4912A50D69DC}" dt="2023-09-14T18:24:06.707" v="7" actId="478"/>
          <ac:spMkLst>
            <pc:docMk/>
            <pc:sldMk cId="3724892137" sldId="324"/>
            <ac:spMk id="10" creationId="{24E843CD-ED2E-A650-3B5D-1BB8A5D9B7CB}"/>
          </ac:spMkLst>
        </pc:spChg>
        <pc:spChg chg="del">
          <ac:chgData name="Maximilian Lendl" userId="c488799b3f1ed5d8" providerId="LiveId" clId="{4D165D1D-6ABF-4431-BABC-4912A50D69DC}" dt="2023-09-14T18:24:04.798" v="5" actId="478"/>
          <ac:spMkLst>
            <pc:docMk/>
            <pc:sldMk cId="3724892137" sldId="324"/>
            <ac:spMk id="12" creationId="{00D991A2-505C-9A2C-2650-E33C217025F2}"/>
          </ac:spMkLst>
        </pc:spChg>
        <pc:spChg chg="del">
          <ac:chgData name="Maximilian Lendl" userId="c488799b3f1ed5d8" providerId="LiveId" clId="{4D165D1D-6ABF-4431-BABC-4912A50D69DC}" dt="2023-09-14T18:24:04.047" v="4" actId="478"/>
          <ac:spMkLst>
            <pc:docMk/>
            <pc:sldMk cId="3724892137" sldId="324"/>
            <ac:spMk id="14" creationId="{FC7DEDA5-D3BE-9E8F-6C52-A1D8A41D392B}"/>
          </ac:spMkLst>
        </pc:spChg>
        <pc:spChg chg="del">
          <ac:chgData name="Maximilian Lendl" userId="c488799b3f1ed5d8" providerId="LiveId" clId="{4D165D1D-6ABF-4431-BABC-4912A50D69DC}" dt="2023-09-14T18:24:09.463" v="10" actId="478"/>
          <ac:spMkLst>
            <pc:docMk/>
            <pc:sldMk cId="3724892137" sldId="324"/>
            <ac:spMk id="16" creationId="{7B55AE9D-6442-15AC-D370-C3DBEEBB34D0}"/>
          </ac:spMkLst>
        </pc:spChg>
        <pc:spChg chg="del">
          <ac:chgData name="Maximilian Lendl" userId="c488799b3f1ed5d8" providerId="LiveId" clId="{4D165D1D-6ABF-4431-BABC-4912A50D69DC}" dt="2023-09-14T18:24:08.774" v="9" actId="478"/>
          <ac:spMkLst>
            <pc:docMk/>
            <pc:sldMk cId="3724892137" sldId="324"/>
            <ac:spMk id="18" creationId="{BDFB2200-8A72-D0AC-DB47-B1123EA89919}"/>
          </ac:spMkLst>
        </pc:spChg>
        <pc:graphicFrameChg chg="add del mod">
          <ac:chgData name="Maximilian Lendl" userId="c488799b3f1ed5d8" providerId="LiveId" clId="{4D165D1D-6ABF-4431-BABC-4912A50D69DC}" dt="2023-09-14T18:23:47.110" v="2" actId="478"/>
          <ac:graphicFrameMkLst>
            <pc:docMk/>
            <pc:sldMk cId="3724892137" sldId="324"/>
            <ac:graphicFrameMk id="2" creationId="{00000000-0008-0000-0200-00009F090000}"/>
          </ac:graphicFrameMkLst>
        </pc:graphicFrameChg>
        <pc:graphicFrameChg chg="add del mod">
          <ac:chgData name="Maximilian Lendl" userId="c488799b3f1ed5d8" providerId="LiveId" clId="{4D165D1D-6ABF-4431-BABC-4912A50D69DC}" dt="2023-09-14T18:24:41.461" v="18" actId="478"/>
          <ac:graphicFrameMkLst>
            <pc:docMk/>
            <pc:sldMk cId="3724892137" sldId="324"/>
            <ac:graphicFrameMk id="5" creationId="{7B9E3DEC-43B7-EEE5-638B-26B1A503E722}"/>
          </ac:graphicFrameMkLst>
        </pc:graphicFrameChg>
        <pc:graphicFrameChg chg="add del mod">
          <ac:chgData name="Maximilian Lendl" userId="c488799b3f1ed5d8" providerId="LiveId" clId="{4D165D1D-6ABF-4431-BABC-4912A50D69DC}" dt="2023-09-14T18:24:40.118" v="17" actId="21"/>
          <ac:graphicFrameMkLst>
            <pc:docMk/>
            <pc:sldMk cId="3724892137" sldId="324"/>
            <ac:graphicFrameMk id="7" creationId="{00000000-0008-0000-0200-00009F090000}"/>
          </ac:graphicFrameMkLst>
        </pc:graphicFrameChg>
        <pc:graphicFrameChg chg="add mod">
          <ac:chgData name="Maximilian Lendl" userId="c488799b3f1ed5d8" providerId="LiveId" clId="{4D165D1D-6ABF-4431-BABC-4912A50D69DC}" dt="2023-09-14T18:24:41.806" v="20"/>
          <ac:graphicFrameMkLst>
            <pc:docMk/>
            <pc:sldMk cId="3724892137" sldId="324"/>
            <ac:graphicFrameMk id="9" creationId="{6D70C2E1-04B1-8A44-8633-B2EBDB6FD99B}"/>
          </ac:graphicFrameMkLst>
        </pc:graphicFrameChg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2037714288" sldId="325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143189155" sldId="326"/>
        </pc:sldMkLst>
      </pc:sldChg>
      <pc:sldChg chg="del">
        <pc:chgData name="Maximilian Lendl" userId="c488799b3f1ed5d8" providerId="LiveId" clId="{4D165D1D-6ABF-4431-BABC-4912A50D69DC}" dt="2023-09-14T18:25:17.135" v="28" actId="47"/>
        <pc:sldMkLst>
          <pc:docMk/>
          <pc:sldMk cId="3877088316" sldId="327"/>
        </pc:sldMkLst>
      </pc:sldChg>
    </pc:docChg>
  </pc:docChgLst>
  <pc:docChgLst>
    <pc:chgData name="Maximilian Lendl" userId="c488799b3f1ed5d8" providerId="LiveId" clId="{28A252D4-E6B1-42AC-AB3F-8E181877D879}"/>
    <pc:docChg chg="undo redo custSel addSld delSld modSld sldOrd">
      <pc:chgData name="Maximilian Lendl" userId="c488799b3f1ed5d8" providerId="LiveId" clId="{28A252D4-E6B1-42AC-AB3F-8E181877D879}" dt="2024-01-10T10:53:07.983" v="1884"/>
      <pc:docMkLst>
        <pc:docMk/>
      </pc:docMkLst>
      <pc:sldChg chg="delSp modSp mod">
        <pc:chgData name="Maximilian Lendl" userId="c488799b3f1ed5d8" providerId="LiveId" clId="{28A252D4-E6B1-42AC-AB3F-8E181877D879}" dt="2024-01-10T07:11:35.728" v="481" actId="21"/>
        <pc:sldMkLst>
          <pc:docMk/>
          <pc:sldMk cId="0" sldId="259"/>
        </pc:sldMkLst>
        <pc:picChg chg="del mod modCrop">
          <ac:chgData name="Maximilian Lendl" userId="c488799b3f1ed5d8" providerId="LiveId" clId="{28A252D4-E6B1-42AC-AB3F-8E181877D879}" dt="2024-01-10T07:11:35.728" v="481" actId="21"/>
          <ac:picMkLst>
            <pc:docMk/>
            <pc:sldMk cId="0" sldId="259"/>
            <ac:picMk id="4" creationId="{8334038A-BDEB-C170-ACAC-BA96670E680A}"/>
          </ac:picMkLst>
        </pc:picChg>
      </pc:sldChg>
      <pc:sldChg chg="addSp delSp modSp mod">
        <pc:chgData name="Maximilian Lendl" userId="c488799b3f1ed5d8" providerId="LiveId" clId="{28A252D4-E6B1-42AC-AB3F-8E181877D879}" dt="2024-01-10T07:47:29.746" v="1198" actId="1076"/>
        <pc:sldMkLst>
          <pc:docMk/>
          <pc:sldMk cId="2301459825" sldId="302"/>
        </pc:sldMkLst>
        <pc:picChg chg="mod">
          <ac:chgData name="Maximilian Lendl" userId="c488799b3f1ed5d8" providerId="LiveId" clId="{28A252D4-E6B1-42AC-AB3F-8E181877D879}" dt="2024-01-10T07:47:29.746" v="1198" actId="1076"/>
          <ac:picMkLst>
            <pc:docMk/>
            <pc:sldMk cId="2301459825" sldId="302"/>
            <ac:picMk id="3" creationId="{5F314B56-DE00-9A89-3C75-4358CA0422F1}"/>
          </ac:picMkLst>
        </pc:picChg>
        <pc:picChg chg="add mod">
          <ac:chgData name="Maximilian Lendl" userId="c488799b3f1ed5d8" providerId="LiveId" clId="{28A252D4-E6B1-42AC-AB3F-8E181877D879}" dt="2024-01-10T07:46:43.544" v="1197" actId="1076"/>
          <ac:picMkLst>
            <pc:docMk/>
            <pc:sldMk cId="2301459825" sldId="302"/>
            <ac:picMk id="4" creationId="{8E13F9CF-97BB-BA96-DEF7-070DA3F4A185}"/>
          </ac:picMkLst>
        </pc:picChg>
        <pc:picChg chg="del">
          <ac:chgData name="Maximilian Lendl" userId="c488799b3f1ed5d8" providerId="LiveId" clId="{28A252D4-E6B1-42AC-AB3F-8E181877D879}" dt="2024-01-10T07:46:34.365" v="1194" actId="478"/>
          <ac:picMkLst>
            <pc:docMk/>
            <pc:sldMk cId="2301459825" sldId="302"/>
            <ac:picMk id="1036" creationId="{DEA811B3-F9EA-B7CF-3134-4A2B93BD15C4}"/>
          </ac:picMkLst>
        </pc:picChg>
      </pc:sldChg>
      <pc:sldChg chg="addSp delSp modSp del mod ord">
        <pc:chgData name="Maximilian Lendl" userId="c488799b3f1ed5d8" providerId="LiveId" clId="{28A252D4-E6B1-42AC-AB3F-8E181877D879}" dt="2024-01-10T10:53:00.496" v="1881" actId="47"/>
        <pc:sldMkLst>
          <pc:docMk/>
          <pc:sldMk cId="2310194370" sldId="307"/>
        </pc:sldMkLst>
        <pc:spChg chg="add del mod">
          <ac:chgData name="Maximilian Lendl" userId="c488799b3f1ed5d8" providerId="LiveId" clId="{28A252D4-E6B1-42AC-AB3F-8E181877D879}" dt="2024-01-10T06:52:09.454" v="10" actId="478"/>
          <ac:spMkLst>
            <pc:docMk/>
            <pc:sldMk cId="2310194370" sldId="307"/>
            <ac:spMk id="2" creationId="{63CBBDF3-89EB-59B4-E058-F83C6E70F161}"/>
          </ac:spMkLst>
        </pc:spChg>
        <pc:spChg chg="add del mod">
          <ac:chgData name="Maximilian Lendl" userId="c488799b3f1ed5d8" providerId="LiveId" clId="{28A252D4-E6B1-42AC-AB3F-8E181877D879}" dt="2024-01-10T06:52:24.054" v="13" actId="478"/>
          <ac:spMkLst>
            <pc:docMk/>
            <pc:sldMk cId="2310194370" sldId="307"/>
            <ac:spMk id="3" creationId="{9CAF921E-1D7F-EF41-E151-E57D41D2404E}"/>
          </ac:spMkLst>
        </pc:spChg>
        <pc:spChg chg="add mod">
          <ac:chgData name="Maximilian Lendl" userId="c488799b3f1ed5d8" providerId="LiveId" clId="{28A252D4-E6B1-42AC-AB3F-8E181877D879}" dt="2024-01-10T08:03:43.724" v="1646"/>
          <ac:spMkLst>
            <pc:docMk/>
            <pc:sldMk cId="2310194370" sldId="307"/>
            <ac:spMk id="4" creationId="{7DDD3A28-0299-135F-BB3B-E578DFF9A882}"/>
          </ac:spMkLst>
        </pc:spChg>
        <pc:spChg chg="del">
          <ac:chgData name="Maximilian Lendl" userId="c488799b3f1ed5d8" providerId="LiveId" clId="{28A252D4-E6B1-42AC-AB3F-8E181877D879}" dt="2024-01-10T06:51:53.715" v="7" actId="478"/>
          <ac:spMkLst>
            <pc:docMk/>
            <pc:sldMk cId="2310194370" sldId="307"/>
            <ac:spMk id="4" creationId="{F74F12E7-BA1C-2379-1B44-459B5254BFE2}"/>
          </ac:spMkLst>
        </pc:spChg>
        <pc:spChg chg="del mod">
          <ac:chgData name="Maximilian Lendl" userId="c488799b3f1ed5d8" providerId="LiveId" clId="{28A252D4-E6B1-42AC-AB3F-8E181877D879}" dt="2024-01-10T06:51:47.507" v="1" actId="478"/>
          <ac:spMkLst>
            <pc:docMk/>
            <pc:sldMk cId="2310194370" sldId="307"/>
            <ac:spMk id="5" creationId="{74553F42-16B2-54FD-925E-D160B52F8481}"/>
          </ac:spMkLst>
        </pc:spChg>
        <pc:spChg chg="add mod">
          <ac:chgData name="Maximilian Lendl" userId="c488799b3f1ed5d8" providerId="LiveId" clId="{28A252D4-E6B1-42AC-AB3F-8E181877D879}" dt="2024-01-10T08:03:59.303" v="1650" actId="1038"/>
          <ac:spMkLst>
            <pc:docMk/>
            <pc:sldMk cId="2310194370" sldId="307"/>
            <ac:spMk id="5" creationId="{B3C467F4-2D32-E59E-BC7B-AE8429D1EA11}"/>
          </ac:spMkLst>
        </pc:spChg>
        <pc:spChg chg="add mod">
          <ac:chgData name="Maximilian Lendl" userId="c488799b3f1ed5d8" providerId="LiveId" clId="{28A252D4-E6B1-42AC-AB3F-8E181877D879}" dt="2024-01-10T07:01:44.068" v="230" actId="552"/>
          <ac:spMkLst>
            <pc:docMk/>
            <pc:sldMk cId="2310194370" sldId="307"/>
            <ac:spMk id="6" creationId="{F6B51114-3F46-1E54-AAF5-76BC1FEABE38}"/>
          </ac:spMkLst>
        </pc:spChg>
        <pc:spChg chg="add mod">
          <ac:chgData name="Maximilian Lendl" userId="c488799b3f1ed5d8" providerId="LiveId" clId="{28A252D4-E6B1-42AC-AB3F-8E181877D879}" dt="2024-01-10T08:03:14.444" v="1642"/>
          <ac:spMkLst>
            <pc:docMk/>
            <pc:sldMk cId="2310194370" sldId="307"/>
            <ac:spMk id="8" creationId="{89C3E79F-09C7-03C9-0F87-657078D38CD9}"/>
          </ac:spMkLst>
        </pc:spChg>
        <pc:spChg chg="add del mod">
          <ac:chgData name="Maximilian Lendl" userId="c488799b3f1ed5d8" providerId="LiveId" clId="{28A252D4-E6B1-42AC-AB3F-8E181877D879}" dt="2024-01-10T06:53:10.009" v="51" actId="478"/>
          <ac:spMkLst>
            <pc:docMk/>
            <pc:sldMk cId="2310194370" sldId="307"/>
            <ac:spMk id="9" creationId="{CAFB3EB0-28EA-FE0F-FB62-B2702443AE41}"/>
          </ac:spMkLst>
        </pc:spChg>
        <pc:spChg chg="add mod">
          <ac:chgData name="Maximilian Lendl" userId="c488799b3f1ed5d8" providerId="LiveId" clId="{28A252D4-E6B1-42AC-AB3F-8E181877D879}" dt="2024-01-10T08:03:05.926" v="1641" actId="20577"/>
          <ac:spMkLst>
            <pc:docMk/>
            <pc:sldMk cId="2310194370" sldId="307"/>
            <ac:spMk id="10" creationId="{175F645B-19C8-1FE2-C072-6BAD541A7F66}"/>
          </ac:spMkLst>
        </pc:spChg>
        <pc:spChg chg="add mod">
          <ac:chgData name="Maximilian Lendl" userId="c488799b3f1ed5d8" providerId="LiveId" clId="{28A252D4-E6B1-42AC-AB3F-8E181877D879}" dt="2024-01-10T07:12:27.158" v="500" actId="553"/>
          <ac:spMkLst>
            <pc:docMk/>
            <pc:sldMk cId="2310194370" sldId="307"/>
            <ac:spMk id="12" creationId="{C29B380C-FED4-9234-A745-6F8D2BFC0F5B}"/>
          </ac:spMkLst>
        </pc:spChg>
        <pc:spChg chg="add del mod">
          <ac:chgData name="Maximilian Lendl" userId="c488799b3f1ed5d8" providerId="LiveId" clId="{28A252D4-E6B1-42AC-AB3F-8E181877D879}" dt="2024-01-10T07:08:12.726" v="386" actId="478"/>
          <ac:spMkLst>
            <pc:docMk/>
            <pc:sldMk cId="2310194370" sldId="307"/>
            <ac:spMk id="13" creationId="{1DBE07D6-9308-4180-A48F-93388525D37A}"/>
          </ac:spMkLst>
        </pc:spChg>
        <pc:spChg chg="add del mod">
          <ac:chgData name="Maximilian Lendl" userId="c488799b3f1ed5d8" providerId="LiveId" clId="{28A252D4-E6B1-42AC-AB3F-8E181877D879}" dt="2024-01-10T07:10:41.348" v="475" actId="478"/>
          <ac:spMkLst>
            <pc:docMk/>
            <pc:sldMk cId="2310194370" sldId="307"/>
            <ac:spMk id="14" creationId="{6AB515F4-2D17-47E4-E1CF-BC2DA761E664}"/>
          </ac:spMkLst>
        </pc:spChg>
        <pc:spChg chg="add mod">
          <ac:chgData name="Maximilian Lendl" userId="c488799b3f1ed5d8" providerId="LiveId" clId="{28A252D4-E6B1-42AC-AB3F-8E181877D879}" dt="2024-01-10T07:12:44.468" v="523" actId="1035"/>
          <ac:spMkLst>
            <pc:docMk/>
            <pc:sldMk cId="2310194370" sldId="307"/>
            <ac:spMk id="15" creationId="{C3C75521-2E2F-A6DF-7F02-DE84A9C4411D}"/>
          </ac:spMkLst>
        </pc:spChg>
        <pc:spChg chg="del mod">
          <ac:chgData name="Maximilian Lendl" userId="c488799b3f1ed5d8" providerId="LiveId" clId="{28A252D4-E6B1-42AC-AB3F-8E181877D879}" dt="2024-01-10T06:51:49.954" v="3" actId="478"/>
          <ac:spMkLst>
            <pc:docMk/>
            <pc:sldMk cId="2310194370" sldId="307"/>
            <ac:spMk id="16" creationId="{8D2E65FD-837E-AAE9-3116-BBC822FA059A}"/>
          </ac:spMkLst>
        </pc:spChg>
        <pc:spChg chg="add mod">
          <ac:chgData name="Maximilian Lendl" userId="c488799b3f1ed5d8" providerId="LiveId" clId="{28A252D4-E6B1-42AC-AB3F-8E181877D879}" dt="2024-01-10T08:03:28.341" v="1643"/>
          <ac:spMkLst>
            <pc:docMk/>
            <pc:sldMk cId="2310194370" sldId="307"/>
            <ac:spMk id="16" creationId="{A0E49289-BA1C-9A54-7CEE-565C688D7657}"/>
          </ac:spMkLst>
        </pc:spChg>
        <pc:spChg chg="del">
          <ac:chgData name="Maximilian Lendl" userId="c488799b3f1ed5d8" providerId="LiveId" clId="{28A252D4-E6B1-42AC-AB3F-8E181877D879}" dt="2024-01-10T06:51:52.153" v="5" actId="478"/>
          <ac:spMkLst>
            <pc:docMk/>
            <pc:sldMk cId="2310194370" sldId="307"/>
            <ac:spMk id="17" creationId="{239A9830-8CAD-02C1-0123-FD14378CFE51}"/>
          </ac:spMkLst>
        </pc:spChg>
        <pc:spChg chg="add mod">
          <ac:chgData name="Maximilian Lendl" userId="c488799b3f1ed5d8" providerId="LiveId" clId="{28A252D4-E6B1-42AC-AB3F-8E181877D879}" dt="2024-01-10T08:03:36.180" v="1645" actId="1076"/>
          <ac:spMkLst>
            <pc:docMk/>
            <pc:sldMk cId="2310194370" sldId="307"/>
            <ac:spMk id="17" creationId="{934730EF-AAF4-95EE-DC15-1BEC3DF1EA7E}"/>
          </ac:spMkLst>
        </pc:spChg>
        <pc:spChg chg="add mod">
          <ac:chgData name="Maximilian Lendl" userId="c488799b3f1ed5d8" providerId="LiveId" clId="{28A252D4-E6B1-42AC-AB3F-8E181877D879}" dt="2024-01-10T07:09:43.943" v="454" actId="1035"/>
          <ac:spMkLst>
            <pc:docMk/>
            <pc:sldMk cId="2310194370" sldId="307"/>
            <ac:spMk id="22" creationId="{06DBFF1C-B02D-C064-1D87-E9D170688167}"/>
          </ac:spMkLst>
        </pc:spChg>
        <pc:spChg chg="add mod">
          <ac:chgData name="Maximilian Lendl" userId="c488799b3f1ed5d8" providerId="LiveId" clId="{28A252D4-E6B1-42AC-AB3F-8E181877D879}" dt="2024-01-10T07:01:23.521" v="226" actId="571"/>
          <ac:spMkLst>
            <pc:docMk/>
            <pc:sldMk cId="2310194370" sldId="307"/>
            <ac:spMk id="25" creationId="{85376B84-61F7-5B60-C821-2E8ABB487C37}"/>
          </ac:spMkLst>
        </pc:spChg>
        <pc:spChg chg="add mod">
          <ac:chgData name="Maximilian Lendl" userId="c488799b3f1ed5d8" providerId="LiveId" clId="{28A252D4-E6B1-42AC-AB3F-8E181877D879}" dt="2024-01-10T07:01:23.521" v="226" actId="571"/>
          <ac:spMkLst>
            <pc:docMk/>
            <pc:sldMk cId="2310194370" sldId="307"/>
            <ac:spMk id="26" creationId="{1A451805-61B9-BF73-0833-85B5E2578705}"/>
          </ac:spMkLst>
        </pc:spChg>
        <pc:spChg chg="add mod">
          <ac:chgData name="Maximilian Lendl" userId="c488799b3f1ed5d8" providerId="LiveId" clId="{28A252D4-E6B1-42AC-AB3F-8E181877D879}" dt="2024-01-10T07:13:57.357" v="588" actId="1076"/>
          <ac:spMkLst>
            <pc:docMk/>
            <pc:sldMk cId="2310194370" sldId="307"/>
            <ac:spMk id="29" creationId="{AB04CDF0-8317-AF5A-3168-F424DE17A867}"/>
          </ac:spMkLst>
        </pc:spChg>
        <pc:spChg chg="del">
          <ac:chgData name="Maximilian Lendl" userId="c488799b3f1ed5d8" providerId="LiveId" clId="{28A252D4-E6B1-42AC-AB3F-8E181877D879}" dt="2024-01-10T06:53:04.351" v="50" actId="478"/>
          <ac:spMkLst>
            <pc:docMk/>
            <pc:sldMk cId="2310194370" sldId="307"/>
            <ac:spMk id="1265" creationId="{00000000-0000-0000-0000-000000000000}"/>
          </ac:spMkLst>
        </pc:spChg>
        <pc:grpChg chg="del">
          <ac:chgData name="Maximilian Lendl" userId="c488799b3f1ed5d8" providerId="LiveId" clId="{28A252D4-E6B1-42AC-AB3F-8E181877D879}" dt="2024-01-10T06:53:02.651" v="49" actId="478"/>
          <ac:grpSpMkLst>
            <pc:docMk/>
            <pc:sldMk cId="2310194370" sldId="307"/>
            <ac:grpSpMk id="1308" creationId="{00000000-0000-0000-0000-000000000000}"/>
          </ac:grpSpMkLst>
        </pc:grpChg>
        <pc:picChg chg="add del mod">
          <ac:chgData name="Maximilian Lendl" userId="c488799b3f1ed5d8" providerId="LiveId" clId="{28A252D4-E6B1-42AC-AB3F-8E181877D879}" dt="2024-01-10T07:11:46.752" v="483"/>
          <ac:picMkLst>
            <pc:docMk/>
            <pc:sldMk cId="2310194370" sldId="307"/>
            <ac:picMk id="18" creationId="{283D92E7-2B40-AFD1-CDED-BE4CF561D869}"/>
          </ac:picMkLst>
        </pc:picChg>
        <pc:cxnChg chg="add mod">
          <ac:chgData name="Maximilian Lendl" userId="c488799b3f1ed5d8" providerId="LiveId" clId="{28A252D4-E6B1-42AC-AB3F-8E181877D879}" dt="2024-01-10T07:07:53.225" v="381" actId="692"/>
          <ac:cxnSpMkLst>
            <pc:docMk/>
            <pc:sldMk cId="2310194370" sldId="307"/>
            <ac:cxnSpMk id="2" creationId="{C99B4F36-4476-C1C1-A782-56CC1C6DA9E5}"/>
          </ac:cxnSpMkLst>
        </pc:cxnChg>
        <pc:cxnChg chg="add mod">
          <ac:chgData name="Maximilian Lendl" userId="c488799b3f1ed5d8" providerId="LiveId" clId="{28A252D4-E6B1-42AC-AB3F-8E181877D879}" dt="2024-01-10T07:07:56.140" v="382" actId="692"/>
          <ac:cxnSpMkLst>
            <pc:docMk/>
            <pc:sldMk cId="2310194370" sldId="307"/>
            <ac:cxnSpMk id="3" creationId="{3FCEC9BA-8BE0-AFEB-9890-B04CFBB0029A}"/>
          </ac:cxnSpMkLst>
        </pc:cxnChg>
        <pc:cxnChg chg="del">
          <ac:chgData name="Maximilian Lendl" userId="c488799b3f1ed5d8" providerId="LiveId" clId="{28A252D4-E6B1-42AC-AB3F-8E181877D879}" dt="2024-01-10T06:51:50.677" v="4" actId="478"/>
          <ac:cxnSpMkLst>
            <pc:docMk/>
            <pc:sldMk cId="2310194370" sldId="307"/>
            <ac:cxnSpMk id="7" creationId="{1DB88CF4-FE00-F211-F709-9AC78126F29F}"/>
          </ac:cxnSpMkLst>
        </pc:cxnChg>
        <pc:cxnChg chg="add del mod">
          <ac:chgData name="Maximilian Lendl" userId="c488799b3f1ed5d8" providerId="LiveId" clId="{28A252D4-E6B1-42AC-AB3F-8E181877D879}" dt="2024-01-10T07:08:10.520" v="384" actId="478"/>
          <ac:cxnSpMkLst>
            <pc:docMk/>
            <pc:sldMk cId="2310194370" sldId="307"/>
            <ac:cxnSpMk id="7" creationId="{8AC64F95-E29A-4158-C111-7001AD3F570A}"/>
          </ac:cxnSpMkLst>
        </pc:cxnChg>
        <pc:cxnChg chg="add mod">
          <ac:chgData name="Maximilian Lendl" userId="c488799b3f1ed5d8" providerId="LiveId" clId="{28A252D4-E6B1-42AC-AB3F-8E181877D879}" dt="2024-01-10T07:08:50.296" v="399" actId="1038"/>
          <ac:cxnSpMkLst>
            <pc:docMk/>
            <pc:sldMk cId="2310194370" sldId="307"/>
            <ac:cxnSpMk id="9" creationId="{01B46A50-737A-F1DA-6A77-239A546DCEE6}"/>
          </ac:cxnSpMkLst>
        </pc:cxnChg>
        <pc:cxnChg chg="del">
          <ac:chgData name="Maximilian Lendl" userId="c488799b3f1ed5d8" providerId="LiveId" clId="{28A252D4-E6B1-42AC-AB3F-8E181877D879}" dt="2024-01-10T06:51:52.974" v="6" actId="478"/>
          <ac:cxnSpMkLst>
            <pc:docMk/>
            <pc:sldMk cId="2310194370" sldId="307"/>
            <ac:cxnSpMk id="11" creationId="{4F1E1BD3-1C64-60CA-C450-6922CD636EDD}"/>
          </ac:cxnSpMkLst>
        </pc:cxnChg>
        <pc:cxnChg chg="add mod">
          <ac:chgData name="Maximilian Lendl" userId="c488799b3f1ed5d8" providerId="LiveId" clId="{28A252D4-E6B1-42AC-AB3F-8E181877D879}" dt="2024-01-10T07:10:07.563" v="471" actId="692"/>
          <ac:cxnSpMkLst>
            <pc:docMk/>
            <pc:sldMk cId="2310194370" sldId="307"/>
            <ac:cxnSpMk id="11" creationId="{83CB14BD-9B34-9200-A97F-3FA5665F5386}"/>
          </ac:cxnSpMkLst>
        </pc:cxnChg>
        <pc:cxnChg chg="add mod">
          <ac:chgData name="Maximilian Lendl" userId="c488799b3f1ed5d8" providerId="LiveId" clId="{28A252D4-E6B1-42AC-AB3F-8E181877D879}" dt="2024-01-10T07:12:27.158" v="500" actId="553"/>
          <ac:cxnSpMkLst>
            <pc:docMk/>
            <pc:sldMk cId="2310194370" sldId="307"/>
            <ac:cxnSpMk id="19" creationId="{6CD37979-E423-AD28-8CB9-2C47315E4CED}"/>
          </ac:cxnSpMkLst>
        </pc:cxnChg>
        <pc:cxnChg chg="add mod">
          <ac:chgData name="Maximilian Lendl" userId="c488799b3f1ed5d8" providerId="LiveId" clId="{28A252D4-E6B1-42AC-AB3F-8E181877D879}" dt="2024-01-10T07:13:29.473" v="544" actId="1038"/>
          <ac:cxnSpMkLst>
            <pc:docMk/>
            <pc:sldMk cId="2310194370" sldId="307"/>
            <ac:cxnSpMk id="20" creationId="{491CBFB2-57DD-3E6A-64AE-34539C88EAAA}"/>
          </ac:cxnSpMkLst>
        </pc:cxnChg>
        <pc:cxnChg chg="add mod">
          <ac:chgData name="Maximilian Lendl" userId="c488799b3f1ed5d8" providerId="LiveId" clId="{28A252D4-E6B1-42AC-AB3F-8E181877D879}" dt="2024-01-10T07:13:29.473" v="544" actId="1038"/>
          <ac:cxnSpMkLst>
            <pc:docMk/>
            <pc:sldMk cId="2310194370" sldId="307"/>
            <ac:cxnSpMk id="21" creationId="{A2179399-6D5F-9EF7-3B82-40A9A46E5410}"/>
          </ac:cxnSpMkLst>
        </pc:cxnChg>
        <pc:cxnChg chg="add mod">
          <ac:chgData name="Maximilian Lendl" userId="c488799b3f1ed5d8" providerId="LiveId" clId="{28A252D4-E6B1-42AC-AB3F-8E181877D879}" dt="2024-01-10T07:13:29.473" v="544" actId="1038"/>
          <ac:cxnSpMkLst>
            <pc:docMk/>
            <pc:sldMk cId="2310194370" sldId="307"/>
            <ac:cxnSpMk id="23" creationId="{50B4386B-0533-A337-9F47-3C619FD308E3}"/>
          </ac:cxnSpMkLst>
        </pc:cxnChg>
        <pc:cxnChg chg="add mod">
          <ac:chgData name="Maximilian Lendl" userId="c488799b3f1ed5d8" providerId="LiveId" clId="{28A252D4-E6B1-42AC-AB3F-8E181877D879}" dt="2024-01-10T07:13:29.473" v="544" actId="1038"/>
          <ac:cxnSpMkLst>
            <pc:docMk/>
            <pc:sldMk cId="2310194370" sldId="307"/>
            <ac:cxnSpMk id="24" creationId="{7918A1D7-92C5-6116-B789-2388DDF08B58}"/>
          </ac:cxnSpMkLst>
        </pc:cxnChg>
        <pc:cxnChg chg="add mod">
          <ac:chgData name="Maximilian Lendl" userId="c488799b3f1ed5d8" providerId="LiveId" clId="{28A252D4-E6B1-42AC-AB3F-8E181877D879}" dt="2024-01-10T07:13:07.784" v="532" actId="571"/>
          <ac:cxnSpMkLst>
            <pc:docMk/>
            <pc:sldMk cId="2310194370" sldId="307"/>
            <ac:cxnSpMk id="25" creationId="{10258996-4A91-CEA1-033C-7D66B7D5EC89}"/>
          </ac:cxnSpMkLst>
        </pc:cxnChg>
        <pc:cxnChg chg="add mod">
          <ac:chgData name="Maximilian Lendl" userId="c488799b3f1ed5d8" providerId="LiveId" clId="{28A252D4-E6B1-42AC-AB3F-8E181877D879}" dt="2024-01-10T07:13:07.784" v="532" actId="571"/>
          <ac:cxnSpMkLst>
            <pc:docMk/>
            <pc:sldMk cId="2310194370" sldId="307"/>
            <ac:cxnSpMk id="26" creationId="{3B04BF55-48C6-7268-CCBE-06AF37D89976}"/>
          </ac:cxnSpMkLst>
        </pc:cxnChg>
        <pc:cxnChg chg="add mod">
          <ac:chgData name="Maximilian Lendl" userId="c488799b3f1ed5d8" providerId="LiveId" clId="{28A252D4-E6B1-42AC-AB3F-8E181877D879}" dt="2024-01-10T07:13:07.784" v="532" actId="571"/>
          <ac:cxnSpMkLst>
            <pc:docMk/>
            <pc:sldMk cId="2310194370" sldId="307"/>
            <ac:cxnSpMk id="27" creationId="{9169794E-B5AA-8F56-64ED-BADA17F0DD1A}"/>
          </ac:cxnSpMkLst>
        </pc:cxnChg>
        <pc:cxnChg chg="add mod">
          <ac:chgData name="Maximilian Lendl" userId="c488799b3f1ed5d8" providerId="LiveId" clId="{28A252D4-E6B1-42AC-AB3F-8E181877D879}" dt="2024-01-10T07:13:07.784" v="532" actId="571"/>
          <ac:cxnSpMkLst>
            <pc:docMk/>
            <pc:sldMk cId="2310194370" sldId="307"/>
            <ac:cxnSpMk id="28" creationId="{94086D67-DD0B-D440-7672-FE2C78E91FED}"/>
          </ac:cxnSpMkLst>
        </pc:cxnChg>
        <pc:cxnChg chg="mod">
          <ac:chgData name="Maximilian Lendl" userId="c488799b3f1ed5d8" providerId="LiveId" clId="{28A252D4-E6B1-42AC-AB3F-8E181877D879}" dt="2024-01-10T06:53:02.651" v="49" actId="478"/>
          <ac:cxnSpMkLst>
            <pc:docMk/>
            <pc:sldMk cId="2310194370" sldId="307"/>
            <ac:cxnSpMk id="1311" creationId="{00000000-0000-0000-0000-000000000000}"/>
          </ac:cxnSpMkLst>
        </pc:cxnChg>
      </pc:sldChg>
      <pc:sldChg chg="modSp mod">
        <pc:chgData name="Maximilian Lendl" userId="c488799b3f1ed5d8" providerId="LiveId" clId="{28A252D4-E6B1-42AC-AB3F-8E181877D879}" dt="2024-01-10T08:11:38.289" v="1846" actId="20577"/>
        <pc:sldMkLst>
          <pc:docMk/>
          <pc:sldMk cId="46036205" sldId="309"/>
        </pc:sldMkLst>
        <pc:spChg chg="mod">
          <ac:chgData name="Maximilian Lendl" userId="c488799b3f1ed5d8" providerId="LiveId" clId="{28A252D4-E6B1-42AC-AB3F-8E181877D879}" dt="2024-01-10T08:11:38.289" v="1846" actId="20577"/>
          <ac:spMkLst>
            <pc:docMk/>
            <pc:sldMk cId="46036205" sldId="309"/>
            <ac:spMk id="1264" creationId="{00000000-0000-0000-0000-000000000000}"/>
          </ac:spMkLst>
        </pc:spChg>
      </pc:sldChg>
      <pc:sldChg chg="del">
        <pc:chgData name="Maximilian Lendl" userId="c488799b3f1ed5d8" providerId="LiveId" clId="{28A252D4-E6B1-42AC-AB3F-8E181877D879}" dt="2024-01-10T07:15:28.686" v="590" actId="47"/>
        <pc:sldMkLst>
          <pc:docMk/>
          <pc:sldMk cId="3541921760" sldId="310"/>
        </pc:sldMkLst>
      </pc:sldChg>
      <pc:sldChg chg="del">
        <pc:chgData name="Maximilian Lendl" userId="c488799b3f1ed5d8" providerId="LiveId" clId="{28A252D4-E6B1-42AC-AB3F-8E181877D879}" dt="2024-01-10T07:15:31.939" v="591" actId="47"/>
        <pc:sldMkLst>
          <pc:docMk/>
          <pc:sldMk cId="3104630501" sldId="311"/>
        </pc:sldMkLst>
      </pc:sldChg>
      <pc:sldChg chg="modSp mod ord">
        <pc:chgData name="Maximilian Lendl" userId="c488799b3f1ed5d8" providerId="LiveId" clId="{28A252D4-E6B1-42AC-AB3F-8E181877D879}" dt="2024-01-10T08:05:28.530" v="1664"/>
        <pc:sldMkLst>
          <pc:docMk/>
          <pc:sldMk cId="1885817759" sldId="312"/>
        </pc:sldMkLst>
        <pc:spChg chg="mod">
          <ac:chgData name="Maximilian Lendl" userId="c488799b3f1ed5d8" providerId="LiveId" clId="{28A252D4-E6B1-42AC-AB3F-8E181877D879}" dt="2024-01-10T07:45:01.449" v="1185" actId="20577"/>
          <ac:spMkLst>
            <pc:docMk/>
            <pc:sldMk cId="1885817759" sldId="312"/>
            <ac:spMk id="984" creationId="{00000000-0000-0000-0000-000000000000}"/>
          </ac:spMkLst>
        </pc:spChg>
      </pc:sldChg>
      <pc:sldChg chg="del">
        <pc:chgData name="Maximilian Lendl" userId="c488799b3f1ed5d8" providerId="LiveId" clId="{28A252D4-E6B1-42AC-AB3F-8E181877D879}" dt="2024-01-10T07:15:27.454" v="589" actId="47"/>
        <pc:sldMkLst>
          <pc:docMk/>
          <pc:sldMk cId="2119337077" sldId="313"/>
        </pc:sldMkLst>
      </pc:sldChg>
      <pc:sldChg chg="addSp delSp modSp mod ord modTransition">
        <pc:chgData name="Maximilian Lendl" userId="c488799b3f1ed5d8" providerId="LiveId" clId="{28A252D4-E6B1-42AC-AB3F-8E181877D879}" dt="2024-01-10T08:05:02.973" v="1660"/>
        <pc:sldMkLst>
          <pc:docMk/>
          <pc:sldMk cId="118363132" sldId="315"/>
        </pc:sldMkLst>
        <pc:spChg chg="add mod">
          <ac:chgData name="Maximilian Lendl" userId="c488799b3f1ed5d8" providerId="LiveId" clId="{28A252D4-E6B1-42AC-AB3F-8E181877D879}" dt="2024-01-10T07:20:03.784" v="792" actId="1076"/>
          <ac:spMkLst>
            <pc:docMk/>
            <pc:sldMk cId="118363132" sldId="315"/>
            <ac:spMk id="2" creationId="{17361FCB-59FD-BA13-2E41-11D146D21236}"/>
          </ac:spMkLst>
        </pc:spChg>
        <pc:spChg chg="mod">
          <ac:chgData name="Maximilian Lendl" userId="c488799b3f1ed5d8" providerId="LiveId" clId="{28A252D4-E6B1-42AC-AB3F-8E181877D879}" dt="2024-01-10T07:21:58.354" v="793" actId="962"/>
          <ac:spMkLst>
            <pc:docMk/>
            <pc:sldMk cId="118363132" sldId="315"/>
            <ac:spMk id="13" creationId="{A8912619-CD05-45FB-AA39-F91B455B5DDA}"/>
          </ac:spMkLst>
        </pc:spChg>
        <pc:spChg chg="del mod">
          <ac:chgData name="Maximilian Lendl" userId="c488799b3f1ed5d8" providerId="LiveId" clId="{28A252D4-E6B1-42AC-AB3F-8E181877D879}" dt="2024-01-10T07:19:35.874" v="790" actId="478"/>
          <ac:spMkLst>
            <pc:docMk/>
            <pc:sldMk cId="118363132" sldId="315"/>
            <ac:spMk id="984" creationId="{00000000-0000-0000-0000-000000000000}"/>
          </ac:spMkLst>
        </pc:spChg>
      </pc:sldChg>
      <pc:sldChg chg="del">
        <pc:chgData name="Maximilian Lendl" userId="c488799b3f1ed5d8" providerId="LiveId" clId="{28A252D4-E6B1-42AC-AB3F-8E181877D879}" dt="2024-01-10T07:22:26.366" v="797" actId="47"/>
        <pc:sldMkLst>
          <pc:docMk/>
          <pc:sldMk cId="2128660904" sldId="317"/>
        </pc:sldMkLst>
      </pc:sldChg>
      <pc:sldChg chg="del">
        <pc:chgData name="Maximilian Lendl" userId="c488799b3f1ed5d8" providerId="LiveId" clId="{28A252D4-E6B1-42AC-AB3F-8E181877D879}" dt="2024-01-10T07:22:27.542" v="798" actId="47"/>
        <pc:sldMkLst>
          <pc:docMk/>
          <pc:sldMk cId="2787518638" sldId="318"/>
        </pc:sldMkLst>
      </pc:sldChg>
      <pc:sldChg chg="ord">
        <pc:chgData name="Maximilian Lendl" userId="c488799b3f1ed5d8" providerId="LiveId" clId="{28A252D4-E6B1-42AC-AB3F-8E181877D879}" dt="2024-01-10T08:05:02.973" v="1660"/>
        <pc:sldMkLst>
          <pc:docMk/>
          <pc:sldMk cId="3840792219" sldId="321"/>
        </pc:sldMkLst>
      </pc:sldChg>
      <pc:sldChg chg="ord">
        <pc:chgData name="Maximilian Lendl" userId="c488799b3f1ed5d8" providerId="LiveId" clId="{28A252D4-E6B1-42AC-AB3F-8E181877D879}" dt="2024-01-10T08:05:04.693" v="1662"/>
        <pc:sldMkLst>
          <pc:docMk/>
          <pc:sldMk cId="1105387824" sldId="322"/>
        </pc:sldMkLst>
      </pc:sldChg>
      <pc:sldChg chg="del">
        <pc:chgData name="Maximilian Lendl" userId="c488799b3f1ed5d8" providerId="LiveId" clId="{28A252D4-E6B1-42AC-AB3F-8E181877D879}" dt="2024-01-10T07:22:38.240" v="799" actId="47"/>
        <pc:sldMkLst>
          <pc:docMk/>
          <pc:sldMk cId="1682456963" sldId="323"/>
        </pc:sldMkLst>
      </pc:sldChg>
      <pc:sldChg chg="modSp mod">
        <pc:chgData name="Maximilian Lendl" userId="c488799b3f1ed5d8" providerId="LiveId" clId="{28A252D4-E6B1-42AC-AB3F-8E181877D879}" dt="2024-01-10T08:16:42.979" v="1848" actId="13926"/>
        <pc:sldMkLst>
          <pc:docMk/>
          <pc:sldMk cId="3724892137" sldId="324"/>
        </pc:sldMkLst>
        <pc:spChg chg="mod">
          <ac:chgData name="Maximilian Lendl" userId="c488799b3f1ed5d8" providerId="LiveId" clId="{28A252D4-E6B1-42AC-AB3F-8E181877D879}" dt="2024-01-10T08:13:25.978" v="1847" actId="13926"/>
          <ac:spMkLst>
            <pc:docMk/>
            <pc:sldMk cId="3724892137" sldId="324"/>
            <ac:spMk id="3" creationId="{73A781A4-84BA-3B44-944D-8E51CA5836EA}"/>
          </ac:spMkLst>
        </pc:spChg>
        <pc:graphicFrameChg chg="mod">
          <ac:chgData name="Maximilian Lendl" userId="c488799b3f1ed5d8" providerId="LiveId" clId="{28A252D4-E6B1-42AC-AB3F-8E181877D879}" dt="2024-01-10T08:16:42.979" v="1848" actId="13926"/>
          <ac:graphicFrameMkLst>
            <pc:docMk/>
            <pc:sldMk cId="3724892137" sldId="324"/>
            <ac:graphicFrameMk id="9" creationId="{6D70C2E1-04B1-8A44-8633-B2EBDB6FD99B}"/>
          </ac:graphicFrameMkLst>
        </pc:graphicFrameChg>
      </pc:sldChg>
      <pc:sldChg chg="add del ord">
        <pc:chgData name="Maximilian Lendl" userId="c488799b3f1ed5d8" providerId="LiveId" clId="{28A252D4-E6B1-42AC-AB3F-8E181877D879}" dt="2024-01-10T08:04:16.749" v="1651" actId="47"/>
        <pc:sldMkLst>
          <pc:docMk/>
          <pc:sldMk cId="3411664724" sldId="325"/>
        </pc:sldMkLst>
      </pc:sldChg>
      <pc:sldChg chg="addSp delSp modSp add del mod modTransition">
        <pc:chgData name="Maximilian Lendl" userId="c488799b3f1ed5d8" providerId="LiveId" clId="{28A252D4-E6B1-42AC-AB3F-8E181877D879}" dt="2024-01-10T07:19:08.966" v="786" actId="47"/>
        <pc:sldMkLst>
          <pc:docMk/>
          <pc:sldMk cId="3741343385" sldId="325"/>
        </pc:sldMkLst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4" creationId="{7DDD3A28-0299-135F-BB3B-E578DFF9A882}"/>
          </ac:spMkLst>
        </pc:spChg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5" creationId="{B3C467F4-2D32-E59E-BC7B-AE8429D1EA11}"/>
          </ac:spMkLst>
        </pc:spChg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6" creationId="{F6B51114-3F46-1E54-AAF5-76BC1FEABE38}"/>
          </ac:spMkLst>
        </pc:spChg>
        <pc:spChg chg="add del mod">
          <ac:chgData name="Maximilian Lendl" userId="c488799b3f1ed5d8" providerId="LiveId" clId="{28A252D4-E6B1-42AC-AB3F-8E181877D879}" dt="2024-01-10T07:17:00.434" v="603" actId="478"/>
          <ac:spMkLst>
            <pc:docMk/>
            <pc:sldMk cId="3741343385" sldId="325"/>
            <ac:spMk id="7" creationId="{A5AC3C53-7EF9-0E62-92CD-F6EAFCCF4BF1}"/>
          </ac:spMkLst>
        </pc:spChg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8" creationId="{89C3E79F-09C7-03C9-0F87-657078D38CD9}"/>
          </ac:spMkLst>
        </pc:spChg>
        <pc:spChg chg="add del mod">
          <ac:chgData name="Maximilian Lendl" userId="c488799b3f1ed5d8" providerId="LiveId" clId="{28A252D4-E6B1-42AC-AB3F-8E181877D879}" dt="2024-01-10T07:16:58.513" v="602" actId="478"/>
          <ac:spMkLst>
            <pc:docMk/>
            <pc:sldMk cId="3741343385" sldId="325"/>
            <ac:spMk id="10" creationId="{175F645B-19C8-1FE2-C072-6BAD541A7F66}"/>
          </ac:spMkLst>
        </pc:spChg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12" creationId="{C29B380C-FED4-9234-A745-6F8D2BFC0F5B}"/>
          </ac:spMkLst>
        </pc:spChg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15" creationId="{C3C75521-2E2F-A6DF-7F02-DE84A9C4411D}"/>
          </ac:spMkLst>
        </pc:spChg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16" creationId="{A0E49289-BA1C-9A54-7CEE-565C688D7657}"/>
          </ac:spMkLst>
        </pc:spChg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17" creationId="{934730EF-AAF4-95EE-DC15-1BEC3DF1EA7E}"/>
          </ac:spMkLst>
        </pc:spChg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22" creationId="{06DBFF1C-B02D-C064-1D87-E9D170688167}"/>
          </ac:spMkLst>
        </pc:spChg>
        <pc:spChg chg="del mod">
          <ac:chgData name="Maximilian Lendl" userId="c488799b3f1ed5d8" providerId="LiveId" clId="{28A252D4-E6B1-42AC-AB3F-8E181877D879}" dt="2024-01-10T07:18:28.054" v="784" actId="478"/>
          <ac:spMkLst>
            <pc:docMk/>
            <pc:sldMk cId="3741343385" sldId="325"/>
            <ac:spMk id="29" creationId="{AB04CDF0-8317-AF5A-3168-F424DE17A867}"/>
          </ac:spMkLst>
        </pc:spChg>
        <pc:cxnChg chg="del mod">
          <ac:chgData name="Maximilian Lendl" userId="c488799b3f1ed5d8" providerId="LiveId" clId="{28A252D4-E6B1-42AC-AB3F-8E181877D879}" dt="2024-01-10T07:18:28.054" v="784" actId="478"/>
          <ac:cxnSpMkLst>
            <pc:docMk/>
            <pc:sldMk cId="3741343385" sldId="325"/>
            <ac:cxnSpMk id="2" creationId="{C99B4F36-4476-C1C1-A782-56CC1C6DA9E5}"/>
          </ac:cxnSpMkLst>
        </pc:cxnChg>
        <pc:cxnChg chg="del mod">
          <ac:chgData name="Maximilian Lendl" userId="c488799b3f1ed5d8" providerId="LiveId" clId="{28A252D4-E6B1-42AC-AB3F-8E181877D879}" dt="2024-01-10T07:18:28.054" v="784" actId="478"/>
          <ac:cxnSpMkLst>
            <pc:docMk/>
            <pc:sldMk cId="3741343385" sldId="325"/>
            <ac:cxnSpMk id="3" creationId="{3FCEC9BA-8BE0-AFEB-9890-B04CFBB0029A}"/>
          </ac:cxnSpMkLst>
        </pc:cxnChg>
        <pc:cxnChg chg="del mod">
          <ac:chgData name="Maximilian Lendl" userId="c488799b3f1ed5d8" providerId="LiveId" clId="{28A252D4-E6B1-42AC-AB3F-8E181877D879}" dt="2024-01-10T07:18:28.054" v="784" actId="478"/>
          <ac:cxnSpMkLst>
            <pc:docMk/>
            <pc:sldMk cId="3741343385" sldId="325"/>
            <ac:cxnSpMk id="9" creationId="{01B46A50-737A-F1DA-6A77-239A546DCEE6}"/>
          </ac:cxnSpMkLst>
        </pc:cxnChg>
        <pc:cxnChg chg="del mod">
          <ac:chgData name="Maximilian Lendl" userId="c488799b3f1ed5d8" providerId="LiveId" clId="{28A252D4-E6B1-42AC-AB3F-8E181877D879}" dt="2024-01-10T07:18:28.054" v="784" actId="478"/>
          <ac:cxnSpMkLst>
            <pc:docMk/>
            <pc:sldMk cId="3741343385" sldId="325"/>
            <ac:cxnSpMk id="11" creationId="{83CB14BD-9B34-9200-A97F-3FA5665F5386}"/>
          </ac:cxnSpMkLst>
        </pc:cxnChg>
        <pc:cxnChg chg="del mod">
          <ac:chgData name="Maximilian Lendl" userId="c488799b3f1ed5d8" providerId="LiveId" clId="{28A252D4-E6B1-42AC-AB3F-8E181877D879}" dt="2024-01-10T07:18:28.054" v="784" actId="478"/>
          <ac:cxnSpMkLst>
            <pc:docMk/>
            <pc:sldMk cId="3741343385" sldId="325"/>
            <ac:cxnSpMk id="19" creationId="{6CD37979-E423-AD28-8CB9-2C47315E4CED}"/>
          </ac:cxnSpMkLst>
        </pc:cxnChg>
        <pc:cxnChg chg="del mod">
          <ac:chgData name="Maximilian Lendl" userId="c488799b3f1ed5d8" providerId="LiveId" clId="{28A252D4-E6B1-42AC-AB3F-8E181877D879}" dt="2024-01-10T07:18:28.054" v="784" actId="478"/>
          <ac:cxnSpMkLst>
            <pc:docMk/>
            <pc:sldMk cId="3741343385" sldId="325"/>
            <ac:cxnSpMk id="20" creationId="{491CBFB2-57DD-3E6A-64AE-34539C88EAAA}"/>
          </ac:cxnSpMkLst>
        </pc:cxnChg>
        <pc:cxnChg chg="del mod">
          <ac:chgData name="Maximilian Lendl" userId="c488799b3f1ed5d8" providerId="LiveId" clId="{28A252D4-E6B1-42AC-AB3F-8E181877D879}" dt="2024-01-10T07:18:28.054" v="784" actId="478"/>
          <ac:cxnSpMkLst>
            <pc:docMk/>
            <pc:sldMk cId="3741343385" sldId="325"/>
            <ac:cxnSpMk id="21" creationId="{A2179399-6D5F-9EF7-3B82-40A9A46E5410}"/>
          </ac:cxnSpMkLst>
        </pc:cxnChg>
        <pc:cxnChg chg="del mod">
          <ac:chgData name="Maximilian Lendl" userId="c488799b3f1ed5d8" providerId="LiveId" clId="{28A252D4-E6B1-42AC-AB3F-8E181877D879}" dt="2024-01-10T07:18:28.054" v="784" actId="478"/>
          <ac:cxnSpMkLst>
            <pc:docMk/>
            <pc:sldMk cId="3741343385" sldId="325"/>
            <ac:cxnSpMk id="23" creationId="{50B4386B-0533-A337-9F47-3C619FD308E3}"/>
          </ac:cxnSpMkLst>
        </pc:cxnChg>
        <pc:cxnChg chg="del mod">
          <ac:chgData name="Maximilian Lendl" userId="c488799b3f1ed5d8" providerId="LiveId" clId="{28A252D4-E6B1-42AC-AB3F-8E181877D879}" dt="2024-01-10T07:18:28.054" v="784" actId="478"/>
          <ac:cxnSpMkLst>
            <pc:docMk/>
            <pc:sldMk cId="3741343385" sldId="325"/>
            <ac:cxnSpMk id="24" creationId="{7918A1D7-92C5-6116-B789-2388DDF08B58}"/>
          </ac:cxnSpMkLst>
        </pc:cxnChg>
      </pc:sldChg>
      <pc:sldChg chg="addSp modSp add del mod">
        <pc:chgData name="Maximilian Lendl" userId="c488799b3f1ed5d8" providerId="LiveId" clId="{28A252D4-E6B1-42AC-AB3F-8E181877D879}" dt="2024-01-10T08:04:22.541" v="1655" actId="47"/>
        <pc:sldMkLst>
          <pc:docMk/>
          <pc:sldMk cId="2419479605" sldId="326"/>
        </pc:sldMkLst>
        <pc:spChg chg="add mod">
          <ac:chgData name="Maximilian Lendl" userId="c488799b3f1ed5d8" providerId="LiveId" clId="{28A252D4-E6B1-42AC-AB3F-8E181877D879}" dt="2024-01-10T07:29:40.587" v="892" actId="962"/>
          <ac:spMkLst>
            <pc:docMk/>
            <pc:sldMk cId="2419479605" sldId="326"/>
            <ac:spMk id="7" creationId="{85812C34-23B5-B7C2-C8DD-57EA1D21333D}"/>
          </ac:spMkLst>
        </pc:spChg>
        <pc:spChg chg="mod">
          <ac:chgData name="Maximilian Lendl" userId="c488799b3f1ed5d8" providerId="LiveId" clId="{28A252D4-E6B1-42AC-AB3F-8E181877D879}" dt="2024-01-10T07:26:12.337" v="842" actId="20577"/>
          <ac:spMkLst>
            <pc:docMk/>
            <pc:sldMk cId="2419479605" sldId="326"/>
            <ac:spMk id="8" creationId="{89C3E79F-09C7-03C9-0F87-657078D38CD9}"/>
          </ac:spMkLst>
        </pc:spChg>
        <pc:cxnChg chg="mod">
          <ac:chgData name="Maximilian Lendl" userId="c488799b3f1ed5d8" providerId="LiveId" clId="{28A252D4-E6B1-42AC-AB3F-8E181877D879}" dt="2024-01-10T07:36:44.198" v="1055" actId="962"/>
          <ac:cxnSpMkLst>
            <pc:docMk/>
            <pc:sldMk cId="2419479605" sldId="326"/>
            <ac:cxnSpMk id="9" creationId="{01B46A50-737A-F1DA-6A77-239A546DCEE6}"/>
          </ac:cxnSpMkLst>
        </pc:cxnChg>
      </pc:sldChg>
      <pc:sldChg chg="addSp delSp modSp add del mod modTransition">
        <pc:chgData name="Maximilian Lendl" userId="c488799b3f1ed5d8" providerId="LiveId" clId="{28A252D4-E6B1-42AC-AB3F-8E181877D879}" dt="2024-01-10T07:26:48.826" v="843" actId="47"/>
        <pc:sldMkLst>
          <pc:docMk/>
          <pc:sldMk cId="1545143765" sldId="327"/>
        </pc:sldMkLst>
        <pc:spChg chg="del">
          <ac:chgData name="Maximilian Lendl" userId="c488799b3f1ed5d8" providerId="LiveId" clId="{28A252D4-E6B1-42AC-AB3F-8E181877D879}" dt="2024-01-10T07:24:18.198" v="813" actId="478"/>
          <ac:spMkLst>
            <pc:docMk/>
            <pc:sldMk cId="1545143765" sldId="327"/>
            <ac:spMk id="4" creationId="{7DDD3A28-0299-135F-BB3B-E578DFF9A882}"/>
          </ac:spMkLst>
        </pc:spChg>
        <pc:spChg chg="del">
          <ac:chgData name="Maximilian Lendl" userId="c488799b3f1ed5d8" providerId="LiveId" clId="{28A252D4-E6B1-42AC-AB3F-8E181877D879}" dt="2024-01-10T07:24:16.393" v="811" actId="478"/>
          <ac:spMkLst>
            <pc:docMk/>
            <pc:sldMk cId="1545143765" sldId="327"/>
            <ac:spMk id="5" creationId="{B3C467F4-2D32-E59E-BC7B-AE8429D1EA11}"/>
          </ac:spMkLst>
        </pc:spChg>
        <pc:spChg chg="del">
          <ac:chgData name="Maximilian Lendl" userId="c488799b3f1ed5d8" providerId="LiveId" clId="{28A252D4-E6B1-42AC-AB3F-8E181877D879}" dt="2024-01-10T07:24:07.175" v="802" actId="478"/>
          <ac:spMkLst>
            <pc:docMk/>
            <pc:sldMk cId="1545143765" sldId="327"/>
            <ac:spMk id="6" creationId="{F6B51114-3F46-1E54-AAF5-76BC1FEABE38}"/>
          </ac:spMkLst>
        </pc:spChg>
        <pc:spChg chg="add mod">
          <ac:chgData name="Maximilian Lendl" userId="c488799b3f1ed5d8" providerId="LiveId" clId="{28A252D4-E6B1-42AC-AB3F-8E181877D879}" dt="2024-01-10T07:25:00.854" v="835" actId="1076"/>
          <ac:spMkLst>
            <pc:docMk/>
            <pc:sldMk cId="1545143765" sldId="327"/>
            <ac:spMk id="7" creationId="{BAF837EA-33D3-D6D6-1D3B-5C2A8B4B5E26}"/>
          </ac:spMkLst>
        </pc:spChg>
        <pc:spChg chg="mod">
          <ac:chgData name="Maximilian Lendl" userId="c488799b3f1ed5d8" providerId="LiveId" clId="{28A252D4-E6B1-42AC-AB3F-8E181877D879}" dt="2024-01-10T07:25:45.954" v="840" actId="962"/>
          <ac:spMkLst>
            <pc:docMk/>
            <pc:sldMk cId="1545143765" sldId="327"/>
            <ac:spMk id="8" creationId="{89C3E79F-09C7-03C9-0F87-657078D38CD9}"/>
          </ac:spMkLst>
        </pc:spChg>
        <pc:spChg chg="del">
          <ac:chgData name="Maximilian Lendl" userId="c488799b3f1ed5d8" providerId="LiveId" clId="{28A252D4-E6B1-42AC-AB3F-8E181877D879}" dt="2024-01-10T07:24:15.691" v="810" actId="478"/>
          <ac:spMkLst>
            <pc:docMk/>
            <pc:sldMk cId="1545143765" sldId="327"/>
            <ac:spMk id="10" creationId="{175F645B-19C8-1FE2-C072-6BAD541A7F66}"/>
          </ac:spMkLst>
        </pc:spChg>
        <pc:spChg chg="del">
          <ac:chgData name="Maximilian Lendl" userId="c488799b3f1ed5d8" providerId="LiveId" clId="{28A252D4-E6B1-42AC-AB3F-8E181877D879}" dt="2024-01-10T07:24:14.751" v="809" actId="478"/>
          <ac:spMkLst>
            <pc:docMk/>
            <pc:sldMk cId="1545143765" sldId="327"/>
            <ac:spMk id="12" creationId="{C29B380C-FED4-9234-A745-6F8D2BFC0F5B}"/>
          </ac:spMkLst>
        </pc:spChg>
        <pc:spChg chg="del">
          <ac:chgData name="Maximilian Lendl" userId="c488799b3f1ed5d8" providerId="LiveId" clId="{28A252D4-E6B1-42AC-AB3F-8E181877D879}" dt="2024-01-10T07:24:10.814" v="805" actId="478"/>
          <ac:spMkLst>
            <pc:docMk/>
            <pc:sldMk cId="1545143765" sldId="327"/>
            <ac:spMk id="15" creationId="{C3C75521-2E2F-A6DF-7F02-DE84A9C4411D}"/>
          </ac:spMkLst>
        </pc:spChg>
        <pc:spChg chg="mod">
          <ac:chgData name="Maximilian Lendl" userId="c488799b3f1ed5d8" providerId="LiveId" clId="{28A252D4-E6B1-42AC-AB3F-8E181877D879}" dt="2024-01-10T07:24:35.061" v="817" actId="1076"/>
          <ac:spMkLst>
            <pc:docMk/>
            <pc:sldMk cId="1545143765" sldId="327"/>
            <ac:spMk id="16" creationId="{A0E49289-BA1C-9A54-7CEE-565C688D7657}"/>
          </ac:spMkLst>
        </pc:spChg>
        <pc:spChg chg="mod">
          <ac:chgData name="Maximilian Lendl" userId="c488799b3f1ed5d8" providerId="LiveId" clId="{28A252D4-E6B1-42AC-AB3F-8E181877D879}" dt="2024-01-10T07:24:35.061" v="817" actId="1076"/>
          <ac:spMkLst>
            <pc:docMk/>
            <pc:sldMk cId="1545143765" sldId="327"/>
            <ac:spMk id="17" creationId="{934730EF-AAF4-95EE-DC15-1BEC3DF1EA7E}"/>
          </ac:spMkLst>
        </pc:spChg>
        <pc:spChg chg="del mod">
          <ac:chgData name="Maximilian Lendl" userId="c488799b3f1ed5d8" providerId="LiveId" clId="{28A252D4-E6B1-42AC-AB3F-8E181877D879}" dt="2024-01-10T07:24:13.201" v="807" actId="478"/>
          <ac:spMkLst>
            <pc:docMk/>
            <pc:sldMk cId="1545143765" sldId="327"/>
            <ac:spMk id="22" creationId="{06DBFF1C-B02D-C064-1D87-E9D170688167}"/>
          </ac:spMkLst>
        </pc:spChg>
        <pc:spChg chg="del mod">
          <ac:chgData name="Maximilian Lendl" userId="c488799b3f1ed5d8" providerId="LiveId" clId="{28A252D4-E6B1-42AC-AB3F-8E181877D879}" dt="2024-01-10T07:24:08.811" v="804" actId="478"/>
          <ac:spMkLst>
            <pc:docMk/>
            <pc:sldMk cId="1545143765" sldId="327"/>
            <ac:spMk id="29" creationId="{AB04CDF0-8317-AF5A-3168-F424DE17A867}"/>
          </ac:spMkLst>
        </pc:spChg>
        <pc:cxnChg chg="del">
          <ac:chgData name="Maximilian Lendl" userId="c488799b3f1ed5d8" providerId="LiveId" clId="{28A252D4-E6B1-42AC-AB3F-8E181877D879}" dt="2024-01-10T07:24:19.132" v="814" actId="478"/>
          <ac:cxnSpMkLst>
            <pc:docMk/>
            <pc:sldMk cId="1545143765" sldId="327"/>
            <ac:cxnSpMk id="2" creationId="{C99B4F36-4476-C1C1-A782-56CC1C6DA9E5}"/>
          </ac:cxnSpMkLst>
        </pc:cxnChg>
        <pc:cxnChg chg="del">
          <ac:chgData name="Maximilian Lendl" userId="c488799b3f1ed5d8" providerId="LiveId" clId="{28A252D4-E6B1-42AC-AB3F-8E181877D879}" dt="2024-01-10T07:24:17.111" v="812" actId="478"/>
          <ac:cxnSpMkLst>
            <pc:docMk/>
            <pc:sldMk cId="1545143765" sldId="327"/>
            <ac:cxnSpMk id="3" creationId="{3FCEC9BA-8BE0-AFEB-9890-B04CFBB0029A}"/>
          </ac:cxnSpMkLst>
        </pc:cxnChg>
        <pc:cxnChg chg="mod">
          <ac:chgData name="Maximilian Lendl" userId="c488799b3f1ed5d8" providerId="LiveId" clId="{28A252D4-E6B1-42AC-AB3F-8E181877D879}" dt="2024-01-10T07:24:35.061" v="817" actId="1076"/>
          <ac:cxnSpMkLst>
            <pc:docMk/>
            <pc:sldMk cId="1545143765" sldId="327"/>
            <ac:cxnSpMk id="9" creationId="{01B46A50-737A-F1DA-6A77-239A546DCEE6}"/>
          </ac:cxnSpMkLst>
        </pc:cxnChg>
        <pc:cxnChg chg="mod">
          <ac:chgData name="Maximilian Lendl" userId="c488799b3f1ed5d8" providerId="LiveId" clId="{28A252D4-E6B1-42AC-AB3F-8E181877D879}" dt="2024-01-10T07:24:35.061" v="817" actId="1076"/>
          <ac:cxnSpMkLst>
            <pc:docMk/>
            <pc:sldMk cId="1545143765" sldId="327"/>
            <ac:cxnSpMk id="11" creationId="{83CB14BD-9B34-9200-A97F-3FA5665F5386}"/>
          </ac:cxnSpMkLst>
        </pc:cxnChg>
        <pc:cxnChg chg="del mod">
          <ac:chgData name="Maximilian Lendl" userId="c488799b3f1ed5d8" providerId="LiveId" clId="{28A252D4-E6B1-42AC-AB3F-8E181877D879}" dt="2024-01-10T07:24:13.786" v="808" actId="478"/>
          <ac:cxnSpMkLst>
            <pc:docMk/>
            <pc:sldMk cId="1545143765" sldId="327"/>
            <ac:cxnSpMk id="19" creationId="{6CD37979-E423-AD28-8CB9-2C47315E4CED}"/>
          </ac:cxnSpMkLst>
        </pc:cxnChg>
        <pc:cxnChg chg="del">
          <ac:chgData name="Maximilian Lendl" userId="c488799b3f1ed5d8" providerId="LiveId" clId="{28A252D4-E6B1-42AC-AB3F-8E181877D879}" dt="2024-01-10T07:24:10.814" v="805" actId="478"/>
          <ac:cxnSpMkLst>
            <pc:docMk/>
            <pc:sldMk cId="1545143765" sldId="327"/>
            <ac:cxnSpMk id="20" creationId="{491CBFB2-57DD-3E6A-64AE-34539C88EAAA}"/>
          </ac:cxnSpMkLst>
        </pc:cxnChg>
        <pc:cxnChg chg="del">
          <ac:chgData name="Maximilian Lendl" userId="c488799b3f1ed5d8" providerId="LiveId" clId="{28A252D4-E6B1-42AC-AB3F-8E181877D879}" dt="2024-01-10T07:24:10.814" v="805" actId="478"/>
          <ac:cxnSpMkLst>
            <pc:docMk/>
            <pc:sldMk cId="1545143765" sldId="327"/>
            <ac:cxnSpMk id="21" creationId="{A2179399-6D5F-9EF7-3B82-40A9A46E5410}"/>
          </ac:cxnSpMkLst>
        </pc:cxnChg>
        <pc:cxnChg chg="del">
          <ac:chgData name="Maximilian Lendl" userId="c488799b3f1ed5d8" providerId="LiveId" clId="{28A252D4-E6B1-42AC-AB3F-8E181877D879}" dt="2024-01-10T07:24:10.814" v="805" actId="478"/>
          <ac:cxnSpMkLst>
            <pc:docMk/>
            <pc:sldMk cId="1545143765" sldId="327"/>
            <ac:cxnSpMk id="23" creationId="{50B4386B-0533-A337-9F47-3C619FD308E3}"/>
          </ac:cxnSpMkLst>
        </pc:cxnChg>
        <pc:cxnChg chg="del">
          <ac:chgData name="Maximilian Lendl" userId="c488799b3f1ed5d8" providerId="LiveId" clId="{28A252D4-E6B1-42AC-AB3F-8E181877D879}" dt="2024-01-10T07:24:10.814" v="805" actId="478"/>
          <ac:cxnSpMkLst>
            <pc:docMk/>
            <pc:sldMk cId="1545143765" sldId="327"/>
            <ac:cxnSpMk id="24" creationId="{7918A1D7-92C5-6116-B789-2388DDF08B58}"/>
          </ac:cxnSpMkLst>
        </pc:cxnChg>
      </pc:sldChg>
      <pc:sldChg chg="addSp delSp modSp add mod ord modTransition">
        <pc:chgData name="Maximilian Lendl" userId="c488799b3f1ed5d8" providerId="LiveId" clId="{28A252D4-E6B1-42AC-AB3F-8E181877D879}" dt="2024-01-10T08:07:35.343" v="1671" actId="962"/>
        <pc:sldMkLst>
          <pc:docMk/>
          <pc:sldMk cId="3577008904" sldId="327"/>
        </pc:sldMkLst>
        <pc:spChg chg="del">
          <ac:chgData name="Maximilian Lendl" userId="c488799b3f1ed5d8" providerId="LiveId" clId="{28A252D4-E6B1-42AC-AB3F-8E181877D879}" dt="2024-01-10T07:26:59.199" v="851" actId="478"/>
          <ac:spMkLst>
            <pc:docMk/>
            <pc:sldMk cId="3577008904" sldId="327"/>
            <ac:spMk id="4" creationId="{7DDD3A28-0299-135F-BB3B-E578DFF9A882}"/>
          </ac:spMkLst>
        </pc:spChg>
        <pc:spChg chg="del">
          <ac:chgData name="Maximilian Lendl" userId="c488799b3f1ed5d8" providerId="LiveId" clId="{28A252D4-E6B1-42AC-AB3F-8E181877D879}" dt="2024-01-10T07:26:57.634" v="849" actId="478"/>
          <ac:spMkLst>
            <pc:docMk/>
            <pc:sldMk cId="3577008904" sldId="327"/>
            <ac:spMk id="5" creationId="{B3C467F4-2D32-E59E-BC7B-AE8429D1EA11}"/>
          </ac:spMkLst>
        </pc:spChg>
        <pc:spChg chg="del">
          <ac:chgData name="Maximilian Lendl" userId="c488799b3f1ed5d8" providerId="LiveId" clId="{28A252D4-E6B1-42AC-AB3F-8E181877D879}" dt="2024-01-10T07:27:00.956" v="854" actId="478"/>
          <ac:spMkLst>
            <pc:docMk/>
            <pc:sldMk cId="3577008904" sldId="327"/>
            <ac:spMk id="6" creationId="{F6B51114-3F46-1E54-AAF5-76BC1FEABE38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7" creationId="{E5E21A55-03B8-8B07-EE16-8F54A23B80E5}"/>
          </ac:spMkLst>
        </pc:spChg>
        <pc:spChg chg="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8" creationId="{89C3E79F-09C7-03C9-0F87-657078D38CD9}"/>
          </ac:spMkLst>
        </pc:spChg>
        <pc:spChg chg="del">
          <ac:chgData name="Maximilian Lendl" userId="c488799b3f1ed5d8" providerId="LiveId" clId="{28A252D4-E6B1-42AC-AB3F-8E181877D879}" dt="2024-01-10T07:27:00.518" v="853" actId="478"/>
          <ac:spMkLst>
            <pc:docMk/>
            <pc:sldMk cId="3577008904" sldId="327"/>
            <ac:spMk id="10" creationId="{175F645B-19C8-1FE2-C072-6BAD541A7F66}"/>
          </ac:spMkLst>
        </pc:spChg>
        <pc:spChg chg="del">
          <ac:chgData name="Maximilian Lendl" userId="c488799b3f1ed5d8" providerId="LiveId" clId="{28A252D4-E6B1-42AC-AB3F-8E181877D879}" dt="2024-01-10T07:26:54.423" v="845" actId="478"/>
          <ac:spMkLst>
            <pc:docMk/>
            <pc:sldMk cId="3577008904" sldId="327"/>
            <ac:spMk id="12" creationId="{C29B380C-FED4-9234-A745-6F8D2BFC0F5B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13" creationId="{BBE667FE-0BA4-8B3B-D4C1-2544DBC8CB24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14" creationId="{C4F72100-EA57-2188-C19F-870897AB9454}"/>
          </ac:spMkLst>
        </pc:spChg>
        <pc:spChg chg="del">
          <ac:chgData name="Maximilian Lendl" userId="c488799b3f1ed5d8" providerId="LiveId" clId="{28A252D4-E6B1-42AC-AB3F-8E181877D879}" dt="2024-01-10T07:27:03.455" v="855" actId="478"/>
          <ac:spMkLst>
            <pc:docMk/>
            <pc:sldMk cId="3577008904" sldId="327"/>
            <ac:spMk id="15" creationId="{C3C75521-2E2F-A6DF-7F02-DE84A9C4411D}"/>
          </ac:spMkLst>
        </pc:spChg>
        <pc:spChg chg="del mod">
          <ac:chgData name="Maximilian Lendl" userId="c488799b3f1ed5d8" providerId="LiveId" clId="{28A252D4-E6B1-42AC-AB3F-8E181877D879}" dt="2024-01-10T07:27:29.414" v="863" actId="478"/>
          <ac:spMkLst>
            <pc:docMk/>
            <pc:sldMk cId="3577008904" sldId="327"/>
            <ac:spMk id="16" creationId="{A0E49289-BA1C-9A54-7CEE-565C688D7657}"/>
          </ac:spMkLst>
        </pc:spChg>
        <pc:spChg chg="del mod">
          <ac:chgData name="Maximilian Lendl" userId="c488799b3f1ed5d8" providerId="LiveId" clId="{28A252D4-E6B1-42AC-AB3F-8E181877D879}" dt="2024-01-10T07:27:30.702" v="865" actId="478"/>
          <ac:spMkLst>
            <pc:docMk/>
            <pc:sldMk cId="3577008904" sldId="327"/>
            <ac:spMk id="17" creationId="{934730EF-AAF4-95EE-DC15-1BEC3DF1EA7E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18" creationId="{6A743751-7848-9AF3-7CE1-44C67F1248A6}"/>
          </ac:spMkLst>
        </pc:spChg>
        <pc:spChg chg="del mod">
          <ac:chgData name="Maximilian Lendl" userId="c488799b3f1ed5d8" providerId="LiveId" clId="{28A252D4-E6B1-42AC-AB3F-8E181877D879}" dt="2024-01-10T07:26:55.772" v="847" actId="478"/>
          <ac:spMkLst>
            <pc:docMk/>
            <pc:sldMk cId="3577008904" sldId="327"/>
            <ac:spMk id="22" creationId="{06DBFF1C-B02D-C064-1D87-E9D170688167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27" creationId="{50CE0767-22A7-586D-39E8-9D056293E92A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28" creationId="{2FEB1751-B635-1431-CDBE-C13B280A086B}"/>
          </ac:spMkLst>
        </pc:spChg>
        <pc:spChg chg="del">
          <ac:chgData name="Maximilian Lendl" userId="c488799b3f1ed5d8" providerId="LiveId" clId="{28A252D4-E6B1-42AC-AB3F-8E181877D879}" dt="2024-01-10T07:27:07.619" v="860" actId="478"/>
          <ac:spMkLst>
            <pc:docMk/>
            <pc:sldMk cId="3577008904" sldId="327"/>
            <ac:spMk id="29" creationId="{AB04CDF0-8317-AF5A-3168-F424DE17A867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46" creationId="{2E0DFD09-C5E8-FFB6-47A4-17DED6C13974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47" creationId="{6D245CD1-1A4A-5438-9EA3-E5AD77373BEF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48" creationId="{CE8DBE40-93E4-9F75-E177-3460519276AF}"/>
          </ac:spMkLst>
        </pc:spChg>
        <pc:spChg chg="add mod">
          <ac:chgData name="Maximilian Lendl" userId="c488799b3f1ed5d8" providerId="LiveId" clId="{28A252D4-E6B1-42AC-AB3F-8E181877D879}" dt="2024-01-10T07:43:07.778" v="1182" actId="1035"/>
          <ac:spMkLst>
            <pc:docMk/>
            <pc:sldMk cId="3577008904" sldId="327"/>
            <ac:spMk id="49" creationId="{E6CE0F15-4885-817F-FF67-C8AF2030EBFA}"/>
          </ac:spMkLst>
        </pc:spChg>
        <pc:cxnChg chg="del">
          <ac:chgData name="Maximilian Lendl" userId="c488799b3f1ed5d8" providerId="LiveId" clId="{28A252D4-E6B1-42AC-AB3F-8E181877D879}" dt="2024-01-10T07:27:00.086" v="852" actId="478"/>
          <ac:cxnSpMkLst>
            <pc:docMk/>
            <pc:sldMk cId="3577008904" sldId="327"/>
            <ac:cxnSpMk id="2" creationId="{C99B4F36-4476-C1C1-A782-56CC1C6DA9E5}"/>
          </ac:cxnSpMkLst>
        </pc:cxnChg>
        <pc:cxnChg chg="del">
          <ac:chgData name="Maximilian Lendl" userId="c488799b3f1ed5d8" providerId="LiveId" clId="{28A252D4-E6B1-42AC-AB3F-8E181877D879}" dt="2024-01-10T07:26:58.122" v="850" actId="478"/>
          <ac:cxnSpMkLst>
            <pc:docMk/>
            <pc:sldMk cId="3577008904" sldId="327"/>
            <ac:cxnSpMk id="3" creationId="{3FCEC9BA-8BE0-AFEB-9890-B04CFBB0029A}"/>
          </ac:cxnSpMkLst>
        </pc:cxnChg>
        <pc:cxnChg chg="del mod">
          <ac:chgData name="Maximilian Lendl" userId="c488799b3f1ed5d8" providerId="LiveId" clId="{28A252D4-E6B1-42AC-AB3F-8E181877D879}" dt="2024-01-10T07:27:29.931" v="864" actId="478"/>
          <ac:cxnSpMkLst>
            <pc:docMk/>
            <pc:sldMk cId="3577008904" sldId="327"/>
            <ac:cxnSpMk id="9" creationId="{01B46A50-737A-F1DA-6A77-239A546DCEE6}"/>
          </ac:cxnSpMkLst>
        </pc:cxnChg>
        <pc:cxnChg chg="del mod">
          <ac:chgData name="Maximilian Lendl" userId="c488799b3f1ed5d8" providerId="LiveId" clId="{28A252D4-E6B1-42AC-AB3F-8E181877D879}" dt="2024-01-10T07:27:31.473" v="866" actId="478"/>
          <ac:cxnSpMkLst>
            <pc:docMk/>
            <pc:sldMk cId="3577008904" sldId="327"/>
            <ac:cxnSpMk id="11" creationId="{83CB14BD-9B34-9200-A97F-3FA5665F5386}"/>
          </ac:cxnSpMkLst>
        </pc:cxnChg>
        <pc:cxnChg chg="del mod">
          <ac:chgData name="Maximilian Lendl" userId="c488799b3f1ed5d8" providerId="LiveId" clId="{28A252D4-E6B1-42AC-AB3F-8E181877D879}" dt="2024-01-10T07:26:56.327" v="848" actId="478"/>
          <ac:cxnSpMkLst>
            <pc:docMk/>
            <pc:sldMk cId="3577008904" sldId="327"/>
            <ac:cxnSpMk id="19" creationId="{6CD37979-E423-AD28-8CB9-2C47315E4CED}"/>
          </ac:cxnSpMkLst>
        </pc:cxnChg>
        <pc:cxnChg chg="del">
          <ac:chgData name="Maximilian Lendl" userId="c488799b3f1ed5d8" providerId="LiveId" clId="{28A252D4-E6B1-42AC-AB3F-8E181877D879}" dt="2024-01-10T07:27:06.145" v="859" actId="478"/>
          <ac:cxnSpMkLst>
            <pc:docMk/>
            <pc:sldMk cId="3577008904" sldId="327"/>
            <ac:cxnSpMk id="20" creationId="{491CBFB2-57DD-3E6A-64AE-34539C88EAAA}"/>
          </ac:cxnSpMkLst>
        </pc:cxnChg>
        <pc:cxnChg chg="del">
          <ac:chgData name="Maximilian Lendl" userId="c488799b3f1ed5d8" providerId="LiveId" clId="{28A252D4-E6B1-42AC-AB3F-8E181877D879}" dt="2024-01-10T07:27:05.612" v="858" actId="478"/>
          <ac:cxnSpMkLst>
            <pc:docMk/>
            <pc:sldMk cId="3577008904" sldId="327"/>
            <ac:cxnSpMk id="21" creationId="{A2179399-6D5F-9EF7-3B82-40A9A46E5410}"/>
          </ac:cxnSpMkLst>
        </pc:cxnChg>
        <pc:cxnChg chg="del">
          <ac:chgData name="Maximilian Lendl" userId="c488799b3f1ed5d8" providerId="LiveId" clId="{28A252D4-E6B1-42AC-AB3F-8E181877D879}" dt="2024-01-10T07:27:04.773" v="857" actId="478"/>
          <ac:cxnSpMkLst>
            <pc:docMk/>
            <pc:sldMk cId="3577008904" sldId="327"/>
            <ac:cxnSpMk id="23" creationId="{50B4386B-0533-A337-9F47-3C619FD308E3}"/>
          </ac:cxnSpMkLst>
        </pc:cxnChg>
        <pc:cxnChg chg="del">
          <ac:chgData name="Maximilian Lendl" userId="c488799b3f1ed5d8" providerId="LiveId" clId="{28A252D4-E6B1-42AC-AB3F-8E181877D879}" dt="2024-01-10T07:27:04.110" v="856" actId="478"/>
          <ac:cxnSpMkLst>
            <pc:docMk/>
            <pc:sldMk cId="3577008904" sldId="327"/>
            <ac:cxnSpMk id="24" creationId="{7918A1D7-92C5-6116-B789-2388DDF08B58}"/>
          </ac:cxnSpMkLst>
        </pc:cxnChg>
        <pc:cxnChg chg="add mod">
          <ac:chgData name="Maximilian Lendl" userId="c488799b3f1ed5d8" providerId="LiveId" clId="{28A252D4-E6B1-42AC-AB3F-8E181877D879}" dt="2024-01-10T07:43:07.778" v="1182" actId="1035"/>
          <ac:cxnSpMkLst>
            <pc:docMk/>
            <pc:sldMk cId="3577008904" sldId="327"/>
            <ac:cxnSpMk id="25" creationId="{EA75B379-0C51-204B-F83C-DCA7E635F604}"/>
          </ac:cxnSpMkLst>
        </pc:cxnChg>
        <pc:cxnChg chg="add mod">
          <ac:chgData name="Maximilian Lendl" userId="c488799b3f1ed5d8" providerId="LiveId" clId="{28A252D4-E6B1-42AC-AB3F-8E181877D879}" dt="2024-01-10T08:07:35.343" v="1671" actId="962"/>
          <ac:cxnSpMkLst>
            <pc:docMk/>
            <pc:sldMk cId="3577008904" sldId="327"/>
            <ac:cxnSpMk id="26" creationId="{D0BB3EE7-E8AE-8DA1-BAAE-8F70DA1ED052}"/>
          </ac:cxnSpMkLst>
        </pc:cxnChg>
        <pc:cxnChg chg="add mod">
          <ac:chgData name="Maximilian Lendl" userId="c488799b3f1ed5d8" providerId="LiveId" clId="{28A252D4-E6B1-42AC-AB3F-8E181877D879}" dt="2024-01-10T07:43:07.778" v="1182" actId="1035"/>
          <ac:cxnSpMkLst>
            <pc:docMk/>
            <pc:sldMk cId="3577008904" sldId="327"/>
            <ac:cxnSpMk id="31" creationId="{4FE5E4C7-364B-A15E-1252-2A7616C479B5}"/>
          </ac:cxnSpMkLst>
        </pc:cxnChg>
        <pc:cxnChg chg="add mod">
          <ac:chgData name="Maximilian Lendl" userId="c488799b3f1ed5d8" providerId="LiveId" clId="{28A252D4-E6B1-42AC-AB3F-8E181877D879}" dt="2024-01-10T07:43:07.778" v="1182" actId="1035"/>
          <ac:cxnSpMkLst>
            <pc:docMk/>
            <pc:sldMk cId="3577008904" sldId="327"/>
            <ac:cxnSpMk id="33" creationId="{418B8D6B-1E58-CB35-F550-53AEFB5B61DA}"/>
          </ac:cxnSpMkLst>
        </pc:cxnChg>
        <pc:cxnChg chg="add mod">
          <ac:chgData name="Maximilian Lendl" userId="c488799b3f1ed5d8" providerId="LiveId" clId="{28A252D4-E6B1-42AC-AB3F-8E181877D879}" dt="2024-01-10T07:43:07.778" v="1182" actId="1035"/>
          <ac:cxnSpMkLst>
            <pc:docMk/>
            <pc:sldMk cId="3577008904" sldId="327"/>
            <ac:cxnSpMk id="34" creationId="{2B53D255-C026-4BFE-B2A8-6C173A256329}"/>
          </ac:cxnSpMkLst>
        </pc:cxnChg>
        <pc:cxnChg chg="add mod">
          <ac:chgData name="Maximilian Lendl" userId="c488799b3f1ed5d8" providerId="LiveId" clId="{28A252D4-E6B1-42AC-AB3F-8E181877D879}" dt="2024-01-10T07:43:07.778" v="1182" actId="1035"/>
          <ac:cxnSpMkLst>
            <pc:docMk/>
            <pc:sldMk cId="3577008904" sldId="327"/>
            <ac:cxnSpMk id="37" creationId="{BF60AFE9-0EF2-68CA-D43B-CF6E9685629C}"/>
          </ac:cxnSpMkLst>
        </pc:cxnChg>
        <pc:cxnChg chg="add mod">
          <ac:chgData name="Maximilian Lendl" userId="c488799b3f1ed5d8" providerId="LiveId" clId="{28A252D4-E6B1-42AC-AB3F-8E181877D879}" dt="2024-01-10T07:43:07.778" v="1182" actId="1035"/>
          <ac:cxnSpMkLst>
            <pc:docMk/>
            <pc:sldMk cId="3577008904" sldId="327"/>
            <ac:cxnSpMk id="40" creationId="{1959A81D-1E54-BC46-5B29-86CAC36F1F62}"/>
          </ac:cxnSpMkLst>
        </pc:cxnChg>
        <pc:cxnChg chg="add mod">
          <ac:chgData name="Maximilian Lendl" userId="c488799b3f1ed5d8" providerId="LiveId" clId="{28A252D4-E6B1-42AC-AB3F-8E181877D879}" dt="2024-01-10T07:43:07.778" v="1182" actId="1035"/>
          <ac:cxnSpMkLst>
            <pc:docMk/>
            <pc:sldMk cId="3577008904" sldId="327"/>
            <ac:cxnSpMk id="42" creationId="{1A402ACC-6B58-8239-821F-43D8817F10CF}"/>
          </ac:cxnSpMkLst>
        </pc:cxnChg>
        <pc:cxnChg chg="add mod">
          <ac:chgData name="Maximilian Lendl" userId="c488799b3f1ed5d8" providerId="LiveId" clId="{28A252D4-E6B1-42AC-AB3F-8E181877D879}" dt="2024-01-10T07:43:07.778" v="1182" actId="1035"/>
          <ac:cxnSpMkLst>
            <pc:docMk/>
            <pc:sldMk cId="3577008904" sldId="327"/>
            <ac:cxnSpMk id="43" creationId="{3BA3997E-E1BB-5538-0D0D-20F2D786D7B9}"/>
          </ac:cxnSpMkLst>
        </pc:cxnChg>
        <pc:cxnChg chg="add mod">
          <ac:chgData name="Maximilian Lendl" userId="c488799b3f1ed5d8" providerId="LiveId" clId="{28A252D4-E6B1-42AC-AB3F-8E181877D879}" dt="2024-01-10T07:43:07.778" v="1182" actId="1035"/>
          <ac:cxnSpMkLst>
            <pc:docMk/>
            <pc:sldMk cId="3577008904" sldId="327"/>
            <ac:cxnSpMk id="45" creationId="{770C1FD3-661A-BBD7-D7F9-B6418239CE44}"/>
          </ac:cxnSpMkLst>
        </pc:cxnChg>
      </pc:sldChg>
      <pc:sldChg chg="add del">
        <pc:chgData name="Maximilian Lendl" userId="c488799b3f1ed5d8" providerId="LiveId" clId="{28A252D4-E6B1-42AC-AB3F-8E181877D879}" dt="2024-01-10T07:54:29.091" v="1323" actId="47"/>
        <pc:sldMkLst>
          <pc:docMk/>
          <pc:sldMk cId="744472639" sldId="328"/>
        </pc:sldMkLst>
      </pc:sldChg>
      <pc:sldChg chg="delSp modSp add del mod">
        <pc:chgData name="Maximilian Lendl" userId="c488799b3f1ed5d8" providerId="LiveId" clId="{28A252D4-E6B1-42AC-AB3F-8E181877D879}" dt="2024-01-10T07:54:54.711" v="1334" actId="47"/>
        <pc:sldMkLst>
          <pc:docMk/>
          <pc:sldMk cId="3872977171" sldId="328"/>
        </pc:sldMkLst>
        <pc:spChg chg="mod">
          <ac:chgData name="Maximilian Lendl" userId="c488799b3f1ed5d8" providerId="LiveId" clId="{28A252D4-E6B1-42AC-AB3F-8E181877D879}" dt="2024-01-10T07:54:40.380" v="1330" actId="20577"/>
          <ac:spMkLst>
            <pc:docMk/>
            <pc:sldMk cId="3872977171" sldId="328"/>
            <ac:spMk id="984" creationId="{00000000-0000-0000-0000-000000000000}"/>
          </ac:spMkLst>
        </pc:spChg>
        <pc:picChg chg="del">
          <ac:chgData name="Maximilian Lendl" userId="c488799b3f1ed5d8" providerId="LiveId" clId="{28A252D4-E6B1-42AC-AB3F-8E181877D879}" dt="2024-01-10T07:54:44.239" v="1331" actId="478"/>
          <ac:picMkLst>
            <pc:docMk/>
            <pc:sldMk cId="3872977171" sldId="328"/>
            <ac:picMk id="3" creationId="{73A26ADC-A32F-B6E3-FCB6-B29E544A743D}"/>
          </ac:picMkLst>
        </pc:picChg>
        <pc:picChg chg="del">
          <ac:chgData name="Maximilian Lendl" userId="c488799b3f1ed5d8" providerId="LiveId" clId="{28A252D4-E6B1-42AC-AB3F-8E181877D879}" dt="2024-01-10T07:54:44.930" v="1332" actId="478"/>
          <ac:picMkLst>
            <pc:docMk/>
            <pc:sldMk cId="3872977171" sldId="328"/>
            <ac:picMk id="7" creationId="{20755B24-6A90-F43D-DCB9-046D1652B6D9}"/>
          </ac:picMkLst>
        </pc:picChg>
      </pc:sldChg>
      <pc:sldChg chg="delSp modSp add del mod">
        <pc:chgData name="Maximilian Lendl" userId="c488799b3f1ed5d8" providerId="LiveId" clId="{28A252D4-E6B1-42AC-AB3F-8E181877D879}" dt="2024-01-10T07:55:39.558" v="1353" actId="47"/>
        <pc:sldMkLst>
          <pc:docMk/>
          <pc:sldMk cId="1827324815" sldId="329"/>
        </pc:sldMkLst>
        <pc:spChg chg="del">
          <ac:chgData name="Maximilian Lendl" userId="c488799b3f1ed5d8" providerId="LiveId" clId="{28A252D4-E6B1-42AC-AB3F-8E181877D879}" dt="2024-01-10T07:55:06.146" v="1335" actId="478"/>
          <ac:spMkLst>
            <pc:docMk/>
            <pc:sldMk cId="1827324815" sldId="329"/>
            <ac:spMk id="4" creationId="{7DDD3A28-0299-135F-BB3B-E578DFF9A882}"/>
          </ac:spMkLst>
        </pc:spChg>
        <pc:spChg chg="del">
          <ac:chgData name="Maximilian Lendl" userId="c488799b3f1ed5d8" providerId="LiveId" clId="{28A252D4-E6B1-42AC-AB3F-8E181877D879}" dt="2024-01-10T07:55:06.146" v="1335" actId="478"/>
          <ac:spMkLst>
            <pc:docMk/>
            <pc:sldMk cId="1827324815" sldId="329"/>
            <ac:spMk id="5" creationId="{B3C467F4-2D32-E59E-BC7B-AE8429D1EA11}"/>
          </ac:spMkLst>
        </pc:spChg>
        <pc:spChg chg="del">
          <ac:chgData name="Maximilian Lendl" userId="c488799b3f1ed5d8" providerId="LiveId" clId="{28A252D4-E6B1-42AC-AB3F-8E181877D879}" dt="2024-01-10T07:55:08.390" v="1338" actId="478"/>
          <ac:spMkLst>
            <pc:docMk/>
            <pc:sldMk cId="1827324815" sldId="329"/>
            <ac:spMk id="6" creationId="{F6B51114-3F46-1E54-AAF5-76BC1FEABE38}"/>
          </ac:spMkLst>
        </pc:spChg>
        <pc:spChg chg="del">
          <ac:chgData name="Maximilian Lendl" userId="c488799b3f1ed5d8" providerId="LiveId" clId="{28A252D4-E6B1-42AC-AB3F-8E181877D879}" dt="2024-01-10T07:55:18.435" v="1348" actId="478"/>
          <ac:spMkLst>
            <pc:docMk/>
            <pc:sldMk cId="1827324815" sldId="329"/>
            <ac:spMk id="8" creationId="{89C3E79F-09C7-03C9-0F87-657078D38CD9}"/>
          </ac:spMkLst>
        </pc:spChg>
        <pc:spChg chg="del">
          <ac:chgData name="Maximilian Lendl" userId="c488799b3f1ed5d8" providerId="LiveId" clId="{28A252D4-E6B1-42AC-AB3F-8E181877D879}" dt="2024-01-10T07:55:06.146" v="1335" actId="478"/>
          <ac:spMkLst>
            <pc:docMk/>
            <pc:sldMk cId="1827324815" sldId="329"/>
            <ac:spMk id="10" creationId="{175F645B-19C8-1FE2-C072-6BAD541A7F66}"/>
          </ac:spMkLst>
        </pc:spChg>
        <pc:spChg chg="mod">
          <ac:chgData name="Maximilian Lendl" userId="c488799b3f1ed5d8" providerId="LiveId" clId="{28A252D4-E6B1-42AC-AB3F-8E181877D879}" dt="2024-01-10T07:55:22.512" v="1349" actId="1076"/>
          <ac:spMkLst>
            <pc:docMk/>
            <pc:sldMk cId="1827324815" sldId="329"/>
            <ac:spMk id="12" creationId="{C29B380C-FED4-9234-A745-6F8D2BFC0F5B}"/>
          </ac:spMkLst>
        </pc:spChg>
        <pc:spChg chg="del">
          <ac:chgData name="Maximilian Lendl" userId="c488799b3f1ed5d8" providerId="LiveId" clId="{28A252D4-E6B1-42AC-AB3F-8E181877D879}" dt="2024-01-10T07:55:09.940" v="1339" actId="478"/>
          <ac:spMkLst>
            <pc:docMk/>
            <pc:sldMk cId="1827324815" sldId="329"/>
            <ac:spMk id="15" creationId="{C3C75521-2E2F-A6DF-7F02-DE84A9C4411D}"/>
          </ac:spMkLst>
        </pc:spChg>
        <pc:spChg chg="del mod">
          <ac:chgData name="Maximilian Lendl" userId="c488799b3f1ed5d8" providerId="LiveId" clId="{28A252D4-E6B1-42AC-AB3F-8E181877D879}" dt="2024-01-10T07:55:15.573" v="1344" actId="478"/>
          <ac:spMkLst>
            <pc:docMk/>
            <pc:sldMk cId="1827324815" sldId="329"/>
            <ac:spMk id="16" creationId="{A0E49289-BA1C-9A54-7CEE-565C688D7657}"/>
          </ac:spMkLst>
        </pc:spChg>
        <pc:spChg chg="del">
          <ac:chgData name="Maximilian Lendl" userId="c488799b3f1ed5d8" providerId="LiveId" clId="{28A252D4-E6B1-42AC-AB3F-8E181877D879}" dt="2024-01-10T07:55:16.941" v="1346" actId="478"/>
          <ac:spMkLst>
            <pc:docMk/>
            <pc:sldMk cId="1827324815" sldId="329"/>
            <ac:spMk id="17" creationId="{934730EF-AAF4-95EE-DC15-1BEC3DF1EA7E}"/>
          </ac:spMkLst>
        </pc:spChg>
        <pc:spChg chg="del">
          <ac:chgData name="Maximilian Lendl" userId="c488799b3f1ed5d8" providerId="LiveId" clId="{28A252D4-E6B1-42AC-AB3F-8E181877D879}" dt="2024-01-10T07:55:14.028" v="1342" actId="478"/>
          <ac:spMkLst>
            <pc:docMk/>
            <pc:sldMk cId="1827324815" sldId="329"/>
            <ac:spMk id="22" creationId="{06DBFF1C-B02D-C064-1D87-E9D170688167}"/>
          </ac:spMkLst>
        </pc:spChg>
        <pc:spChg chg="del">
          <ac:chgData name="Maximilian Lendl" userId="c488799b3f1ed5d8" providerId="LiveId" clId="{28A252D4-E6B1-42AC-AB3F-8E181877D879}" dt="2024-01-10T07:55:11.336" v="1340" actId="478"/>
          <ac:spMkLst>
            <pc:docMk/>
            <pc:sldMk cId="1827324815" sldId="329"/>
            <ac:spMk id="29" creationId="{AB04CDF0-8317-AF5A-3168-F424DE17A867}"/>
          </ac:spMkLst>
        </pc:spChg>
        <pc:cxnChg chg="del">
          <ac:chgData name="Maximilian Lendl" userId="c488799b3f1ed5d8" providerId="LiveId" clId="{28A252D4-E6B1-42AC-AB3F-8E181877D879}" dt="2024-01-10T07:55:07.867" v="1337" actId="478"/>
          <ac:cxnSpMkLst>
            <pc:docMk/>
            <pc:sldMk cId="1827324815" sldId="329"/>
            <ac:cxnSpMk id="2" creationId="{C99B4F36-4476-C1C1-A782-56CC1C6DA9E5}"/>
          </ac:cxnSpMkLst>
        </pc:cxnChg>
        <pc:cxnChg chg="del">
          <ac:chgData name="Maximilian Lendl" userId="c488799b3f1ed5d8" providerId="LiveId" clId="{28A252D4-E6B1-42AC-AB3F-8E181877D879}" dt="2024-01-10T07:55:07.018" v="1336" actId="478"/>
          <ac:cxnSpMkLst>
            <pc:docMk/>
            <pc:sldMk cId="1827324815" sldId="329"/>
            <ac:cxnSpMk id="3" creationId="{3FCEC9BA-8BE0-AFEB-9890-B04CFBB0029A}"/>
          </ac:cxnSpMkLst>
        </pc:cxnChg>
        <pc:cxnChg chg="del">
          <ac:chgData name="Maximilian Lendl" userId="c488799b3f1ed5d8" providerId="LiveId" clId="{28A252D4-E6B1-42AC-AB3F-8E181877D879}" dt="2024-01-10T07:55:16.132" v="1345" actId="478"/>
          <ac:cxnSpMkLst>
            <pc:docMk/>
            <pc:sldMk cId="1827324815" sldId="329"/>
            <ac:cxnSpMk id="9" creationId="{01B46A50-737A-F1DA-6A77-239A546DCEE6}"/>
          </ac:cxnSpMkLst>
        </pc:cxnChg>
        <pc:cxnChg chg="del">
          <ac:chgData name="Maximilian Lendl" userId="c488799b3f1ed5d8" providerId="LiveId" clId="{28A252D4-E6B1-42AC-AB3F-8E181877D879}" dt="2024-01-10T07:55:17.519" v="1347" actId="478"/>
          <ac:cxnSpMkLst>
            <pc:docMk/>
            <pc:sldMk cId="1827324815" sldId="329"/>
            <ac:cxnSpMk id="11" creationId="{83CB14BD-9B34-9200-A97F-3FA5665F5386}"/>
          </ac:cxnSpMkLst>
        </pc:cxnChg>
        <pc:cxnChg chg="del mod">
          <ac:chgData name="Maximilian Lendl" userId="c488799b3f1ed5d8" providerId="LiveId" clId="{28A252D4-E6B1-42AC-AB3F-8E181877D879}" dt="2024-01-10T07:55:12.977" v="1341" actId="478"/>
          <ac:cxnSpMkLst>
            <pc:docMk/>
            <pc:sldMk cId="1827324815" sldId="329"/>
            <ac:cxnSpMk id="19" creationId="{6CD37979-E423-AD28-8CB9-2C47315E4CED}"/>
          </ac:cxnSpMkLst>
        </pc:cxnChg>
        <pc:cxnChg chg="del">
          <ac:chgData name="Maximilian Lendl" userId="c488799b3f1ed5d8" providerId="LiveId" clId="{28A252D4-E6B1-42AC-AB3F-8E181877D879}" dt="2024-01-10T07:55:09.940" v="1339" actId="478"/>
          <ac:cxnSpMkLst>
            <pc:docMk/>
            <pc:sldMk cId="1827324815" sldId="329"/>
            <ac:cxnSpMk id="20" creationId="{491CBFB2-57DD-3E6A-64AE-34539C88EAAA}"/>
          </ac:cxnSpMkLst>
        </pc:cxnChg>
        <pc:cxnChg chg="del">
          <ac:chgData name="Maximilian Lendl" userId="c488799b3f1ed5d8" providerId="LiveId" clId="{28A252D4-E6B1-42AC-AB3F-8E181877D879}" dt="2024-01-10T07:55:09.940" v="1339" actId="478"/>
          <ac:cxnSpMkLst>
            <pc:docMk/>
            <pc:sldMk cId="1827324815" sldId="329"/>
            <ac:cxnSpMk id="21" creationId="{A2179399-6D5F-9EF7-3B82-40A9A46E5410}"/>
          </ac:cxnSpMkLst>
        </pc:cxnChg>
        <pc:cxnChg chg="del">
          <ac:chgData name="Maximilian Lendl" userId="c488799b3f1ed5d8" providerId="LiveId" clId="{28A252D4-E6B1-42AC-AB3F-8E181877D879}" dt="2024-01-10T07:55:09.940" v="1339" actId="478"/>
          <ac:cxnSpMkLst>
            <pc:docMk/>
            <pc:sldMk cId="1827324815" sldId="329"/>
            <ac:cxnSpMk id="23" creationId="{50B4386B-0533-A337-9F47-3C619FD308E3}"/>
          </ac:cxnSpMkLst>
        </pc:cxnChg>
        <pc:cxnChg chg="del">
          <ac:chgData name="Maximilian Lendl" userId="c488799b3f1ed5d8" providerId="LiveId" clId="{28A252D4-E6B1-42AC-AB3F-8E181877D879}" dt="2024-01-10T07:55:09.940" v="1339" actId="478"/>
          <ac:cxnSpMkLst>
            <pc:docMk/>
            <pc:sldMk cId="1827324815" sldId="329"/>
            <ac:cxnSpMk id="24" creationId="{7918A1D7-92C5-6116-B789-2388DDF08B58}"/>
          </ac:cxnSpMkLst>
        </pc:cxnChg>
      </pc:sldChg>
      <pc:sldChg chg="addSp delSp modSp add mod ord">
        <pc:chgData name="Maximilian Lendl" userId="c488799b3f1ed5d8" providerId="LiveId" clId="{28A252D4-E6B1-42AC-AB3F-8E181877D879}" dt="2024-01-10T08:11:12.933" v="1823" actId="1076"/>
        <pc:sldMkLst>
          <pc:docMk/>
          <pc:sldMk cId="991447161" sldId="330"/>
        </pc:sldMkLst>
        <pc:spChg chg="del">
          <ac:chgData name="Maximilian Lendl" userId="c488799b3f1ed5d8" providerId="LiveId" clId="{28A252D4-E6B1-42AC-AB3F-8E181877D879}" dt="2024-01-10T07:56:01.508" v="1387" actId="478"/>
          <ac:spMkLst>
            <pc:docMk/>
            <pc:sldMk cId="991447161" sldId="330"/>
            <ac:spMk id="2" creationId="{17361FCB-59FD-BA13-2E41-11D146D21236}"/>
          </ac:spMkLst>
        </pc:spChg>
        <pc:spChg chg="add mod">
          <ac:chgData name="Maximilian Lendl" userId="c488799b3f1ed5d8" providerId="LiveId" clId="{28A252D4-E6B1-42AC-AB3F-8E181877D879}" dt="2024-01-10T07:56:04.599" v="1394" actId="1036"/>
          <ac:spMkLst>
            <pc:docMk/>
            <pc:sldMk cId="991447161" sldId="330"/>
            <ac:spMk id="3" creationId="{754E7816-7F01-E5A2-C94B-E825B74F0BFF}"/>
          </ac:spMkLst>
        </pc:spChg>
        <pc:spChg chg="add del mod">
          <ac:chgData name="Maximilian Lendl" userId="c488799b3f1ed5d8" providerId="LiveId" clId="{28A252D4-E6B1-42AC-AB3F-8E181877D879}" dt="2024-01-10T07:57:21.076" v="1398" actId="478"/>
          <ac:spMkLst>
            <pc:docMk/>
            <pc:sldMk cId="991447161" sldId="330"/>
            <ac:spMk id="5" creationId="{EBF59551-BCE5-B4BE-BD22-23AC360FF18E}"/>
          </ac:spMkLst>
        </pc:spChg>
        <pc:spChg chg="add mod">
          <ac:chgData name="Maximilian Lendl" userId="c488799b3f1ed5d8" providerId="LiveId" clId="{28A252D4-E6B1-42AC-AB3F-8E181877D879}" dt="2024-01-10T08:11:12.933" v="1823" actId="1076"/>
          <ac:spMkLst>
            <pc:docMk/>
            <pc:sldMk cId="991447161" sldId="330"/>
            <ac:spMk id="6" creationId="{6A17E723-3D30-B267-07ED-02BF65BA296C}"/>
          </ac:spMkLst>
        </pc:spChg>
        <pc:spChg chg="del">
          <ac:chgData name="Maximilian Lendl" userId="c488799b3f1ed5d8" providerId="LiveId" clId="{28A252D4-E6B1-42AC-AB3F-8E181877D879}" dt="2024-01-10T07:56:14.708" v="1395" actId="478"/>
          <ac:spMkLst>
            <pc:docMk/>
            <pc:sldMk cId="991447161" sldId="330"/>
            <ac:spMk id="9" creationId="{E9E68428-8412-8592-C03D-88994DFEA19D}"/>
          </ac:spMkLst>
        </pc:spChg>
        <pc:spChg chg="del">
          <ac:chgData name="Maximilian Lendl" userId="c488799b3f1ed5d8" providerId="LiveId" clId="{28A252D4-E6B1-42AC-AB3F-8E181877D879}" dt="2024-01-10T07:56:14.708" v="1395" actId="478"/>
          <ac:spMkLst>
            <pc:docMk/>
            <pc:sldMk cId="991447161" sldId="330"/>
            <ac:spMk id="12" creationId="{B9FB0707-46F0-E497-61A0-62A3F433A703}"/>
          </ac:spMkLst>
        </pc:spChg>
        <pc:spChg chg="del">
          <ac:chgData name="Maximilian Lendl" userId="c488799b3f1ed5d8" providerId="LiveId" clId="{28A252D4-E6B1-42AC-AB3F-8E181877D879}" dt="2024-01-10T07:56:14.708" v="1395" actId="478"/>
          <ac:spMkLst>
            <pc:docMk/>
            <pc:sldMk cId="991447161" sldId="330"/>
            <ac:spMk id="13" creationId="{A8912619-CD05-45FB-AA39-F91B455B5DDA}"/>
          </ac:spMkLst>
        </pc:spChg>
        <pc:spChg chg="del">
          <ac:chgData name="Maximilian Lendl" userId="c488799b3f1ed5d8" providerId="LiveId" clId="{28A252D4-E6B1-42AC-AB3F-8E181877D879}" dt="2024-01-10T07:56:14.708" v="1395" actId="478"/>
          <ac:spMkLst>
            <pc:docMk/>
            <pc:sldMk cId="991447161" sldId="330"/>
            <ac:spMk id="17" creationId="{FD174331-34E2-CE45-3231-F7A0F31B765A}"/>
          </ac:spMkLst>
        </pc:spChg>
        <pc:spChg chg="del">
          <ac:chgData name="Maximilian Lendl" userId="c488799b3f1ed5d8" providerId="LiveId" clId="{28A252D4-E6B1-42AC-AB3F-8E181877D879}" dt="2024-01-10T07:56:14.708" v="1395" actId="478"/>
          <ac:spMkLst>
            <pc:docMk/>
            <pc:sldMk cId="991447161" sldId="330"/>
            <ac:spMk id="18" creationId="{0CAD2DDE-4225-D56E-9E40-F9463DD3393D}"/>
          </ac:spMkLst>
        </pc:spChg>
        <pc:spChg chg="del">
          <ac:chgData name="Maximilian Lendl" userId="c488799b3f1ed5d8" providerId="LiveId" clId="{28A252D4-E6B1-42AC-AB3F-8E181877D879}" dt="2024-01-10T07:56:14.708" v="1395" actId="478"/>
          <ac:spMkLst>
            <pc:docMk/>
            <pc:sldMk cId="991447161" sldId="330"/>
            <ac:spMk id="19" creationId="{996BE023-217B-C03C-E646-A8D4B3CE3141}"/>
          </ac:spMkLst>
        </pc:spChg>
      </pc:sldChg>
      <pc:sldChg chg="addSp delSp modSp add del mod">
        <pc:chgData name="Maximilian Lendl" userId="c488799b3f1ed5d8" providerId="LiveId" clId="{28A252D4-E6B1-42AC-AB3F-8E181877D879}" dt="2024-01-10T08:04:39.124" v="1657" actId="47"/>
        <pc:sldMkLst>
          <pc:docMk/>
          <pc:sldMk cId="66705929" sldId="331"/>
        </pc:sldMkLst>
        <pc:spChg chg="add del">
          <ac:chgData name="Maximilian Lendl" userId="c488799b3f1ed5d8" providerId="LiveId" clId="{28A252D4-E6B1-42AC-AB3F-8E181877D879}" dt="2024-01-10T07:57:54.531" v="1403" actId="478"/>
          <ac:spMkLst>
            <pc:docMk/>
            <pc:sldMk cId="66705929" sldId="331"/>
            <ac:spMk id="10" creationId="{175F645B-19C8-1FE2-C072-6BAD541A7F66}"/>
          </ac:spMkLst>
        </pc:spChg>
        <pc:spChg chg="add del">
          <ac:chgData name="Maximilian Lendl" userId="c488799b3f1ed5d8" providerId="LiveId" clId="{28A252D4-E6B1-42AC-AB3F-8E181877D879}" dt="2024-01-10T07:57:54.299" v="1402" actId="478"/>
          <ac:spMkLst>
            <pc:docMk/>
            <pc:sldMk cId="66705929" sldId="331"/>
            <ac:spMk id="12" creationId="{C29B380C-FED4-9234-A745-6F8D2BFC0F5B}"/>
          </ac:spMkLst>
        </pc:spChg>
        <pc:cxnChg chg="mod">
          <ac:chgData name="Maximilian Lendl" userId="c488799b3f1ed5d8" providerId="LiveId" clId="{28A252D4-E6B1-42AC-AB3F-8E181877D879}" dt="2024-01-10T07:57:54.299" v="1402" actId="478"/>
          <ac:cxnSpMkLst>
            <pc:docMk/>
            <pc:sldMk cId="66705929" sldId="331"/>
            <ac:cxnSpMk id="19" creationId="{6CD37979-E423-AD28-8CB9-2C47315E4CED}"/>
          </ac:cxnSpMkLst>
        </pc:cxnChg>
      </pc:sldChg>
      <pc:sldChg chg="delSp modSp add del mod">
        <pc:chgData name="Maximilian Lendl" userId="c488799b3f1ed5d8" providerId="LiveId" clId="{28A252D4-E6B1-42AC-AB3F-8E181877D879}" dt="2024-01-10T07:58:28.621" v="1485" actId="47"/>
        <pc:sldMkLst>
          <pc:docMk/>
          <pc:sldMk cId="2322448152" sldId="332"/>
        </pc:sldMkLst>
        <pc:spChg chg="del">
          <ac:chgData name="Maximilian Lendl" userId="c488799b3f1ed5d8" providerId="LiveId" clId="{28A252D4-E6B1-42AC-AB3F-8E181877D879}" dt="2024-01-10T07:58:10.097" v="1419" actId="478"/>
          <ac:spMkLst>
            <pc:docMk/>
            <pc:sldMk cId="2322448152" sldId="332"/>
            <ac:spMk id="4" creationId="{7DDD3A28-0299-135F-BB3B-E578DFF9A882}"/>
          </ac:spMkLst>
        </pc:spChg>
        <pc:spChg chg="del">
          <ac:chgData name="Maximilian Lendl" userId="c488799b3f1ed5d8" providerId="LiveId" clId="{28A252D4-E6B1-42AC-AB3F-8E181877D879}" dt="2024-01-10T07:58:11.380" v="1420" actId="478"/>
          <ac:spMkLst>
            <pc:docMk/>
            <pc:sldMk cId="2322448152" sldId="332"/>
            <ac:spMk id="5" creationId="{B3C467F4-2D32-E59E-BC7B-AE8429D1EA11}"/>
          </ac:spMkLst>
        </pc:spChg>
        <pc:spChg chg="del">
          <ac:chgData name="Maximilian Lendl" userId="c488799b3f1ed5d8" providerId="LiveId" clId="{28A252D4-E6B1-42AC-AB3F-8E181877D879}" dt="2024-01-10T07:58:11.997" v="1421" actId="478"/>
          <ac:spMkLst>
            <pc:docMk/>
            <pc:sldMk cId="2322448152" sldId="332"/>
            <ac:spMk id="6" creationId="{F6B51114-3F46-1E54-AAF5-76BC1FEABE38}"/>
          </ac:spMkLst>
        </pc:spChg>
        <pc:spChg chg="del">
          <ac:chgData name="Maximilian Lendl" userId="c488799b3f1ed5d8" providerId="LiveId" clId="{28A252D4-E6B1-42AC-AB3F-8E181877D879}" dt="2024-01-10T07:58:00.195" v="1407" actId="478"/>
          <ac:spMkLst>
            <pc:docMk/>
            <pc:sldMk cId="2322448152" sldId="332"/>
            <ac:spMk id="7" creationId="{85812C34-23B5-B7C2-C8DD-57EA1D21333D}"/>
          </ac:spMkLst>
        </pc:spChg>
        <pc:spChg chg="del">
          <ac:chgData name="Maximilian Lendl" userId="c488799b3f1ed5d8" providerId="LiveId" clId="{28A252D4-E6B1-42AC-AB3F-8E181877D879}" dt="2024-01-10T07:58:02.044" v="1409" actId="478"/>
          <ac:spMkLst>
            <pc:docMk/>
            <pc:sldMk cId="2322448152" sldId="332"/>
            <ac:spMk id="8" creationId="{89C3E79F-09C7-03C9-0F87-657078D38CD9}"/>
          </ac:spMkLst>
        </pc:spChg>
        <pc:spChg chg="del">
          <ac:chgData name="Maximilian Lendl" userId="c488799b3f1ed5d8" providerId="LiveId" clId="{28A252D4-E6B1-42AC-AB3F-8E181877D879}" dt="2024-01-10T07:57:58.945" v="1405" actId="478"/>
          <ac:spMkLst>
            <pc:docMk/>
            <pc:sldMk cId="2322448152" sldId="332"/>
            <ac:spMk id="10" creationId="{175F645B-19C8-1FE2-C072-6BAD541A7F66}"/>
          </ac:spMkLst>
        </pc:spChg>
        <pc:spChg chg="del">
          <ac:chgData name="Maximilian Lendl" userId="c488799b3f1ed5d8" providerId="LiveId" clId="{28A252D4-E6B1-42AC-AB3F-8E181877D879}" dt="2024-01-10T07:57:59.548" v="1406" actId="478"/>
          <ac:spMkLst>
            <pc:docMk/>
            <pc:sldMk cId="2322448152" sldId="332"/>
            <ac:spMk id="12" creationId="{C29B380C-FED4-9234-A745-6F8D2BFC0F5B}"/>
          </ac:spMkLst>
        </pc:spChg>
        <pc:spChg chg="mod">
          <ac:chgData name="Maximilian Lendl" userId="c488799b3f1ed5d8" providerId="LiveId" clId="{28A252D4-E6B1-42AC-AB3F-8E181877D879}" dt="2024-01-10T07:58:20.810" v="1483" actId="1035"/>
          <ac:spMkLst>
            <pc:docMk/>
            <pc:sldMk cId="2322448152" sldId="332"/>
            <ac:spMk id="15" creationId="{C3C75521-2E2F-A6DF-7F02-DE84A9C4411D}"/>
          </ac:spMkLst>
        </pc:spChg>
        <pc:spChg chg="del mod">
          <ac:chgData name="Maximilian Lendl" userId="c488799b3f1ed5d8" providerId="LiveId" clId="{28A252D4-E6B1-42AC-AB3F-8E181877D879}" dt="2024-01-10T07:58:03.135" v="1410" actId="478"/>
          <ac:spMkLst>
            <pc:docMk/>
            <pc:sldMk cId="2322448152" sldId="332"/>
            <ac:spMk id="16" creationId="{A0E49289-BA1C-9A54-7CEE-565C688D7657}"/>
          </ac:spMkLst>
        </pc:spChg>
        <pc:spChg chg="del mod">
          <ac:chgData name="Maximilian Lendl" userId="c488799b3f1ed5d8" providerId="LiveId" clId="{28A252D4-E6B1-42AC-AB3F-8E181877D879}" dt="2024-01-10T07:58:05.772" v="1414" actId="478"/>
          <ac:spMkLst>
            <pc:docMk/>
            <pc:sldMk cId="2322448152" sldId="332"/>
            <ac:spMk id="17" creationId="{934730EF-AAF4-95EE-DC15-1BEC3DF1EA7E}"/>
          </ac:spMkLst>
        </pc:spChg>
        <pc:spChg chg="del">
          <ac:chgData name="Maximilian Lendl" userId="c488799b3f1ed5d8" providerId="LiveId" clId="{28A252D4-E6B1-42AC-AB3F-8E181877D879}" dt="2024-01-10T07:58:07.645" v="1416" actId="478"/>
          <ac:spMkLst>
            <pc:docMk/>
            <pc:sldMk cId="2322448152" sldId="332"/>
            <ac:spMk id="22" creationId="{06DBFF1C-B02D-C064-1D87-E9D170688167}"/>
          </ac:spMkLst>
        </pc:spChg>
        <pc:spChg chg="del">
          <ac:chgData name="Maximilian Lendl" userId="c488799b3f1ed5d8" providerId="LiveId" clId="{28A252D4-E6B1-42AC-AB3F-8E181877D879}" dt="2024-01-10T07:58:16.937" v="1426" actId="478"/>
          <ac:spMkLst>
            <pc:docMk/>
            <pc:sldMk cId="2322448152" sldId="332"/>
            <ac:spMk id="29" creationId="{AB04CDF0-8317-AF5A-3168-F424DE17A867}"/>
          </ac:spMkLst>
        </pc:spChg>
        <pc:cxnChg chg="del">
          <ac:chgData name="Maximilian Lendl" userId="c488799b3f1ed5d8" providerId="LiveId" clId="{28A252D4-E6B1-42AC-AB3F-8E181877D879}" dt="2024-01-10T07:58:09.264" v="1418" actId="478"/>
          <ac:cxnSpMkLst>
            <pc:docMk/>
            <pc:sldMk cId="2322448152" sldId="332"/>
            <ac:cxnSpMk id="2" creationId="{C99B4F36-4476-C1C1-A782-56CC1C6DA9E5}"/>
          </ac:cxnSpMkLst>
        </pc:cxnChg>
        <pc:cxnChg chg="del">
          <ac:chgData name="Maximilian Lendl" userId="c488799b3f1ed5d8" providerId="LiveId" clId="{28A252D4-E6B1-42AC-AB3F-8E181877D879}" dt="2024-01-10T07:58:08.578" v="1417" actId="478"/>
          <ac:cxnSpMkLst>
            <pc:docMk/>
            <pc:sldMk cId="2322448152" sldId="332"/>
            <ac:cxnSpMk id="3" creationId="{3FCEC9BA-8BE0-AFEB-9890-B04CFBB0029A}"/>
          </ac:cxnSpMkLst>
        </pc:cxnChg>
        <pc:cxnChg chg="del">
          <ac:chgData name="Maximilian Lendl" userId="c488799b3f1ed5d8" providerId="LiveId" clId="{28A252D4-E6B1-42AC-AB3F-8E181877D879}" dt="2024-01-10T07:58:03.872" v="1411" actId="478"/>
          <ac:cxnSpMkLst>
            <pc:docMk/>
            <pc:sldMk cId="2322448152" sldId="332"/>
            <ac:cxnSpMk id="9" creationId="{01B46A50-737A-F1DA-6A77-239A546DCEE6}"/>
          </ac:cxnSpMkLst>
        </pc:cxnChg>
        <pc:cxnChg chg="del">
          <ac:chgData name="Maximilian Lendl" userId="c488799b3f1ed5d8" providerId="LiveId" clId="{28A252D4-E6B1-42AC-AB3F-8E181877D879}" dt="2024-01-10T07:58:04.622" v="1412" actId="478"/>
          <ac:cxnSpMkLst>
            <pc:docMk/>
            <pc:sldMk cId="2322448152" sldId="332"/>
            <ac:cxnSpMk id="11" creationId="{83CB14BD-9B34-9200-A97F-3FA5665F5386}"/>
          </ac:cxnSpMkLst>
        </pc:cxnChg>
        <pc:cxnChg chg="del mod">
          <ac:chgData name="Maximilian Lendl" userId="c488799b3f1ed5d8" providerId="LiveId" clId="{28A252D4-E6B1-42AC-AB3F-8E181877D879}" dt="2024-01-10T07:58:06.821" v="1415" actId="478"/>
          <ac:cxnSpMkLst>
            <pc:docMk/>
            <pc:sldMk cId="2322448152" sldId="332"/>
            <ac:cxnSpMk id="19" creationId="{6CD37979-E423-AD28-8CB9-2C47315E4CED}"/>
          </ac:cxnSpMkLst>
        </pc:cxnChg>
        <pc:cxnChg chg="del">
          <ac:chgData name="Maximilian Lendl" userId="c488799b3f1ed5d8" providerId="LiveId" clId="{28A252D4-E6B1-42AC-AB3F-8E181877D879}" dt="2024-01-10T07:58:13.441" v="1422" actId="478"/>
          <ac:cxnSpMkLst>
            <pc:docMk/>
            <pc:sldMk cId="2322448152" sldId="332"/>
            <ac:cxnSpMk id="20" creationId="{491CBFB2-57DD-3E6A-64AE-34539C88EAAA}"/>
          </ac:cxnSpMkLst>
        </pc:cxnChg>
        <pc:cxnChg chg="del">
          <ac:chgData name="Maximilian Lendl" userId="c488799b3f1ed5d8" providerId="LiveId" clId="{28A252D4-E6B1-42AC-AB3F-8E181877D879}" dt="2024-01-10T07:58:14.443" v="1423" actId="478"/>
          <ac:cxnSpMkLst>
            <pc:docMk/>
            <pc:sldMk cId="2322448152" sldId="332"/>
            <ac:cxnSpMk id="21" creationId="{A2179399-6D5F-9EF7-3B82-40A9A46E5410}"/>
          </ac:cxnSpMkLst>
        </pc:cxnChg>
        <pc:cxnChg chg="del">
          <ac:chgData name="Maximilian Lendl" userId="c488799b3f1ed5d8" providerId="LiveId" clId="{28A252D4-E6B1-42AC-AB3F-8E181877D879}" dt="2024-01-10T07:58:15.244" v="1424" actId="478"/>
          <ac:cxnSpMkLst>
            <pc:docMk/>
            <pc:sldMk cId="2322448152" sldId="332"/>
            <ac:cxnSpMk id="23" creationId="{50B4386B-0533-A337-9F47-3C619FD308E3}"/>
          </ac:cxnSpMkLst>
        </pc:cxnChg>
        <pc:cxnChg chg="del">
          <ac:chgData name="Maximilian Lendl" userId="c488799b3f1ed5d8" providerId="LiveId" clId="{28A252D4-E6B1-42AC-AB3F-8E181877D879}" dt="2024-01-10T07:58:15.845" v="1425" actId="478"/>
          <ac:cxnSpMkLst>
            <pc:docMk/>
            <pc:sldMk cId="2322448152" sldId="332"/>
            <ac:cxnSpMk id="24" creationId="{7918A1D7-92C5-6116-B789-2388DDF08B58}"/>
          </ac:cxnSpMkLst>
        </pc:cxnChg>
      </pc:sldChg>
      <pc:sldChg chg="addSp delSp modSp add mod">
        <pc:chgData name="Maximilian Lendl" userId="c488799b3f1ed5d8" providerId="LiveId" clId="{28A252D4-E6B1-42AC-AB3F-8E181877D879}" dt="2024-01-10T08:10:25.578" v="1744" actId="13926"/>
        <pc:sldMkLst>
          <pc:docMk/>
          <pc:sldMk cId="1932684770" sldId="333"/>
        </pc:sldMkLst>
        <pc:spChg chg="add mod">
          <ac:chgData name="Maximilian Lendl" userId="c488799b3f1ed5d8" providerId="LiveId" clId="{28A252D4-E6B1-42AC-AB3F-8E181877D879}" dt="2024-01-10T07:59:09.652" v="1627" actId="1036"/>
          <ac:spMkLst>
            <pc:docMk/>
            <pc:sldMk cId="1932684770" sldId="333"/>
            <ac:spMk id="2" creationId="{2D5F0566-88B4-1C08-EDF1-928764988469}"/>
          </ac:spMkLst>
        </pc:spChg>
        <pc:spChg chg="add del mod">
          <ac:chgData name="Maximilian Lendl" userId="c488799b3f1ed5d8" providerId="LiveId" clId="{28A252D4-E6B1-42AC-AB3F-8E181877D879}" dt="2024-01-10T07:59:04.421" v="1593" actId="478"/>
          <ac:spMkLst>
            <pc:docMk/>
            <pc:sldMk cId="1932684770" sldId="333"/>
            <ac:spMk id="3" creationId="{754E7816-7F01-E5A2-C94B-E825B74F0BFF}"/>
          </ac:spMkLst>
        </pc:spChg>
        <pc:spChg chg="add mod">
          <ac:chgData name="Maximilian Lendl" userId="c488799b3f1ed5d8" providerId="LiveId" clId="{28A252D4-E6B1-42AC-AB3F-8E181877D879}" dt="2024-01-10T08:10:25.578" v="1744" actId="13926"/>
          <ac:spMkLst>
            <pc:docMk/>
            <pc:sldMk cId="1932684770" sldId="333"/>
            <ac:spMk id="4" creationId="{C4E63638-A8A6-C5D0-F62E-7E82DA6BD6E6}"/>
          </ac:spMkLst>
        </pc:spChg>
      </pc:sldChg>
      <pc:sldChg chg="add del ord">
        <pc:chgData name="Maximilian Lendl" userId="c488799b3f1ed5d8" providerId="LiveId" clId="{28A252D4-E6B1-42AC-AB3F-8E181877D879}" dt="2024-01-10T10:52:55.071" v="1880" actId="47"/>
        <pc:sldMkLst>
          <pc:docMk/>
          <pc:sldMk cId="3294286658" sldId="334"/>
        </pc:sldMkLst>
      </pc:sldChg>
      <pc:sldChg chg="addSp modSp add mod ord">
        <pc:chgData name="Maximilian Lendl" userId="c488799b3f1ed5d8" providerId="LiveId" clId="{28A252D4-E6B1-42AC-AB3F-8E181877D879}" dt="2024-01-10T10:52:25.384" v="1878" actId="1076"/>
        <pc:sldMkLst>
          <pc:docMk/>
          <pc:sldMk cId="894720641" sldId="335"/>
        </pc:sldMkLst>
        <pc:spChg chg="add mod">
          <ac:chgData name="Maximilian Lendl" userId="c488799b3f1ed5d8" providerId="LiveId" clId="{28A252D4-E6B1-42AC-AB3F-8E181877D879}" dt="2024-01-10T08:08:16.991" v="1705" actId="1036"/>
          <ac:spMkLst>
            <pc:docMk/>
            <pc:sldMk cId="894720641" sldId="335"/>
            <ac:spMk id="7" creationId="{75DDA758-8AF7-5D7B-C3AE-BFDEA678CF7C}"/>
          </ac:spMkLst>
        </pc:spChg>
        <pc:spChg chg="mod">
          <ac:chgData name="Maximilian Lendl" userId="c488799b3f1ed5d8" providerId="LiveId" clId="{28A252D4-E6B1-42AC-AB3F-8E181877D879}" dt="2024-01-10T08:06:43.769" v="1668" actId="1076"/>
          <ac:spMkLst>
            <pc:docMk/>
            <pc:sldMk cId="894720641" sldId="335"/>
            <ac:spMk id="8" creationId="{89C3E79F-09C7-03C9-0F87-657078D38CD9}"/>
          </ac:spMkLst>
        </pc:spChg>
        <pc:spChg chg="mod">
          <ac:chgData name="Maximilian Lendl" userId="c488799b3f1ed5d8" providerId="LiveId" clId="{28A252D4-E6B1-42AC-AB3F-8E181877D879}" dt="2024-01-10T08:08:02.872" v="1690" actId="20577"/>
          <ac:spMkLst>
            <pc:docMk/>
            <pc:sldMk cId="894720641" sldId="335"/>
            <ac:spMk id="10" creationId="{175F645B-19C8-1FE2-C072-6BAD541A7F66}"/>
          </ac:spMkLst>
        </pc:spChg>
        <pc:spChg chg="add mod">
          <ac:chgData name="Maximilian Lendl" userId="c488799b3f1ed5d8" providerId="LiveId" clId="{28A252D4-E6B1-42AC-AB3F-8E181877D879}" dt="2024-01-10T10:52:01.512" v="1864" actId="20577"/>
          <ac:spMkLst>
            <pc:docMk/>
            <pc:sldMk cId="894720641" sldId="335"/>
            <ac:spMk id="13" creationId="{A7D02B47-F529-B906-38E3-13E5B59C015A}"/>
          </ac:spMkLst>
        </pc:spChg>
        <pc:spChg chg="add mod">
          <ac:chgData name="Maximilian Lendl" userId="c488799b3f1ed5d8" providerId="LiveId" clId="{28A252D4-E6B1-42AC-AB3F-8E181877D879}" dt="2024-01-10T10:52:25.384" v="1878" actId="1076"/>
          <ac:spMkLst>
            <pc:docMk/>
            <pc:sldMk cId="894720641" sldId="335"/>
            <ac:spMk id="18" creationId="{9F2C4DB1-D444-A40B-2EE4-CE5BDC279D8A}"/>
          </ac:spMkLst>
        </pc:spChg>
        <pc:cxnChg chg="mod">
          <ac:chgData name="Maximilian Lendl" userId="c488799b3f1ed5d8" providerId="LiveId" clId="{28A252D4-E6B1-42AC-AB3F-8E181877D879}" dt="2024-01-10T08:07:19.335" v="1669" actId="962"/>
          <ac:cxnSpMkLst>
            <pc:docMk/>
            <pc:sldMk cId="894720641" sldId="335"/>
            <ac:cxnSpMk id="2" creationId="{C99B4F36-4476-C1C1-A782-56CC1C6DA9E5}"/>
          </ac:cxnSpMkLst>
        </pc:cxnChg>
        <pc:cxnChg chg="mod">
          <ac:chgData name="Maximilian Lendl" userId="c488799b3f1ed5d8" providerId="LiveId" clId="{28A252D4-E6B1-42AC-AB3F-8E181877D879}" dt="2024-01-10T08:07:27.656" v="1670" actId="962"/>
          <ac:cxnSpMkLst>
            <pc:docMk/>
            <pc:sldMk cId="894720641" sldId="335"/>
            <ac:cxnSpMk id="3" creationId="{3FCEC9BA-8BE0-AFEB-9890-B04CFBB0029A}"/>
          </ac:cxnSpMkLst>
        </pc:cxnChg>
        <pc:cxnChg chg="add mod">
          <ac:chgData name="Maximilian Lendl" userId="c488799b3f1ed5d8" providerId="LiveId" clId="{28A252D4-E6B1-42AC-AB3F-8E181877D879}" dt="2024-01-10T10:51:55.946" v="1857" actId="1076"/>
          <ac:cxnSpMkLst>
            <pc:docMk/>
            <pc:sldMk cId="894720641" sldId="335"/>
            <ac:cxnSpMk id="14" creationId="{01948049-ABAF-90EE-71C1-E9AE614630CD}"/>
          </ac:cxnSpMkLst>
        </pc:cxnChg>
      </pc:sldChg>
      <pc:sldChg chg="add del">
        <pc:chgData name="Maximilian Lendl" userId="c488799b3f1ed5d8" providerId="LiveId" clId="{28A252D4-E6B1-42AC-AB3F-8E181877D879}" dt="2024-01-10T10:53:06.671" v="1883" actId="47"/>
        <pc:sldMkLst>
          <pc:docMk/>
          <pc:sldMk cId="2704765533" sldId="336"/>
        </pc:sldMkLst>
      </pc:sldChg>
      <pc:sldChg chg="add">
        <pc:chgData name="Maximilian Lendl" userId="c488799b3f1ed5d8" providerId="LiveId" clId="{28A252D4-E6B1-42AC-AB3F-8E181877D879}" dt="2024-01-10T10:52:53.366" v="1879"/>
        <pc:sldMkLst>
          <pc:docMk/>
          <pc:sldMk cId="1563043887" sldId="337"/>
        </pc:sldMkLst>
      </pc:sldChg>
      <pc:sldChg chg="new del">
        <pc:chgData name="Maximilian Lendl" userId="c488799b3f1ed5d8" providerId="LiveId" clId="{28A252D4-E6B1-42AC-AB3F-8E181877D879}" dt="2024-01-10T08:08:47.822" v="1707" actId="680"/>
        <pc:sldMkLst>
          <pc:docMk/>
          <pc:sldMk cId="2887724557" sldId="337"/>
        </pc:sldMkLst>
      </pc:sldChg>
      <pc:sldChg chg="add">
        <pc:chgData name="Maximilian Lendl" userId="c488799b3f1ed5d8" providerId="LiveId" clId="{28A252D4-E6B1-42AC-AB3F-8E181877D879}" dt="2024-01-10T10:53:01.829" v="1882"/>
        <pc:sldMkLst>
          <pc:docMk/>
          <pc:sldMk cId="3894661719" sldId="338"/>
        </pc:sldMkLst>
      </pc:sldChg>
      <pc:sldChg chg="add">
        <pc:chgData name="Maximilian Lendl" userId="c488799b3f1ed5d8" providerId="LiveId" clId="{28A252D4-E6B1-42AC-AB3F-8E181877D879}" dt="2024-01-10T10:53:07.983" v="1884"/>
        <pc:sldMkLst>
          <pc:docMk/>
          <pc:sldMk cId="684063988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128842454dcdeb9a/Dokumente/DA_Projekt_Protokoll_Bieder_Marce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128842454dcdeb9a/Dokumente/DA_Projekt_Protokoll_Bieder_Marce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f768ff8e5849eef5/Things/Schule/DA/Projektprotokol_HeinickeBe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c488799b3f1ed5d8/Schule/DA/DA_Protokoll_Lend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https://htlhollabrunn.sharepoint.com/sites/DA-Speed_Junkies-202223/Shared%20Documents/General/Projektprotokolle/Hinterberger_DA_Protokol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Bieder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6.4166666666666661</c:v>
                </c:pt>
                <c:pt idx="5">
                  <c:v>3.4166666666666665</c:v>
                </c:pt>
                <c:pt idx="6">
                  <c:v>9.5833333333333339</c:v>
                </c:pt>
                <c:pt idx="7">
                  <c:v>0</c:v>
                </c:pt>
                <c:pt idx="8">
                  <c:v>0</c:v>
                </c:pt>
                <c:pt idx="9">
                  <c:v>22.083333333333336</c:v>
                </c:pt>
                <c:pt idx="10">
                  <c:v>24.666666666666664</c:v>
                </c:pt>
                <c:pt idx="11">
                  <c:v>12.666666666666666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25.5</c:v>
                </c:pt>
                <c:pt idx="18">
                  <c:v>4.75</c:v>
                </c:pt>
                <c:pt idx="19">
                  <c:v>0</c:v>
                </c:pt>
                <c:pt idx="20">
                  <c:v>0</c:v>
                </c:pt>
                <c:pt idx="21">
                  <c:v>7.833333333333333</c:v>
                </c:pt>
                <c:pt idx="22">
                  <c:v>13</c:v>
                </c:pt>
                <c:pt idx="23">
                  <c:v>10.333333333333332</c:v>
                </c:pt>
                <c:pt idx="24">
                  <c:v>7.333333333333333</c:v>
                </c:pt>
                <c:pt idx="25">
                  <c:v>8.8333333333333321</c:v>
                </c:pt>
                <c:pt idx="26">
                  <c:v>7</c:v>
                </c:pt>
                <c:pt idx="27">
                  <c:v>5.333333333333333</c:v>
                </c:pt>
                <c:pt idx="28">
                  <c:v>1.6666666666666665</c:v>
                </c:pt>
                <c:pt idx="29">
                  <c:v>1</c:v>
                </c:pt>
                <c:pt idx="30">
                  <c:v>7.333333333333333</c:v>
                </c:pt>
                <c:pt idx="31">
                  <c:v>5.333333333333333</c:v>
                </c:pt>
                <c:pt idx="32">
                  <c:v>5.333333333333333</c:v>
                </c:pt>
                <c:pt idx="33">
                  <c:v>13.083333333333332</c:v>
                </c:pt>
                <c:pt idx="34">
                  <c:v>0</c:v>
                </c:pt>
                <c:pt idx="35">
                  <c:v>2.5</c:v>
                </c:pt>
                <c:pt idx="36">
                  <c:v>18.333333333333332</c:v>
                </c:pt>
                <c:pt idx="37">
                  <c:v>0</c:v>
                </c:pt>
                <c:pt idx="38">
                  <c:v>0</c:v>
                </c:pt>
                <c:pt idx="39">
                  <c:v>10.333333333333334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7B-428C-BF87-7825F19E2D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</a:t>
                </a:r>
                <a:r>
                  <a:rPr lang="de-AT" baseline="0"/>
                  <a:t> / 2024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Bieder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6.4166666666666661</c:v>
                </c:pt>
                <c:pt idx="5">
                  <c:v>3.4166666666666665</c:v>
                </c:pt>
                <c:pt idx="6">
                  <c:v>9.5833333333333339</c:v>
                </c:pt>
                <c:pt idx="7">
                  <c:v>0</c:v>
                </c:pt>
                <c:pt idx="8">
                  <c:v>0</c:v>
                </c:pt>
                <c:pt idx="9">
                  <c:v>22.083333333333336</c:v>
                </c:pt>
                <c:pt idx="10">
                  <c:v>24.666666666666664</c:v>
                </c:pt>
                <c:pt idx="11">
                  <c:v>12.666666666666666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25.5</c:v>
                </c:pt>
                <c:pt idx="18">
                  <c:v>4.75</c:v>
                </c:pt>
                <c:pt idx="19">
                  <c:v>0</c:v>
                </c:pt>
                <c:pt idx="20">
                  <c:v>0</c:v>
                </c:pt>
                <c:pt idx="21">
                  <c:v>7.833333333333333</c:v>
                </c:pt>
                <c:pt idx="22">
                  <c:v>13</c:v>
                </c:pt>
                <c:pt idx="23">
                  <c:v>10.333333333333332</c:v>
                </c:pt>
                <c:pt idx="24">
                  <c:v>7.333333333333333</c:v>
                </c:pt>
                <c:pt idx="25">
                  <c:v>8.8333333333333321</c:v>
                </c:pt>
                <c:pt idx="26">
                  <c:v>7</c:v>
                </c:pt>
                <c:pt idx="27">
                  <c:v>5.333333333333333</c:v>
                </c:pt>
                <c:pt idx="28">
                  <c:v>1.6666666666666665</c:v>
                </c:pt>
                <c:pt idx="29">
                  <c:v>1</c:v>
                </c:pt>
                <c:pt idx="30">
                  <c:v>7.333333333333333</c:v>
                </c:pt>
                <c:pt idx="31">
                  <c:v>5.333333333333333</c:v>
                </c:pt>
                <c:pt idx="32">
                  <c:v>5.333333333333333</c:v>
                </c:pt>
                <c:pt idx="33">
                  <c:v>13.083333333333332</c:v>
                </c:pt>
                <c:pt idx="34">
                  <c:v>0</c:v>
                </c:pt>
                <c:pt idx="35">
                  <c:v>2.5</c:v>
                </c:pt>
                <c:pt idx="36">
                  <c:v>18.333333333333332</c:v>
                </c:pt>
                <c:pt idx="37">
                  <c:v>0</c:v>
                </c:pt>
                <c:pt idx="38">
                  <c:v>0</c:v>
                </c:pt>
                <c:pt idx="39">
                  <c:v>10.333333333333334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A-4787-BB99-B040FB02C5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</a:t>
                </a:r>
                <a:r>
                  <a:rPr lang="de-AT" baseline="0"/>
                  <a:t> / 2024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Heinicke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4.4166666666666661</c:v>
                </c:pt>
                <c:pt idx="5">
                  <c:v>0</c:v>
                </c:pt>
                <c:pt idx="6">
                  <c:v>0</c:v>
                </c:pt>
                <c:pt idx="7">
                  <c:v>2.0833333333333335</c:v>
                </c:pt>
                <c:pt idx="8">
                  <c:v>0</c:v>
                </c:pt>
                <c:pt idx="9">
                  <c:v>2.5</c:v>
                </c:pt>
                <c:pt idx="10">
                  <c:v>5.75</c:v>
                </c:pt>
                <c:pt idx="11">
                  <c:v>18.083333333333336</c:v>
                </c:pt>
                <c:pt idx="12">
                  <c:v>0</c:v>
                </c:pt>
                <c:pt idx="13">
                  <c:v>0</c:v>
                </c:pt>
                <c:pt idx="14">
                  <c:v>2.833333333333333</c:v>
                </c:pt>
                <c:pt idx="15">
                  <c:v>0</c:v>
                </c:pt>
                <c:pt idx="16">
                  <c:v>0</c:v>
                </c:pt>
                <c:pt idx="17">
                  <c:v>0.58333333333333337</c:v>
                </c:pt>
                <c:pt idx="18">
                  <c:v>8.9166666666666661</c:v>
                </c:pt>
                <c:pt idx="19">
                  <c:v>5.583333333333333</c:v>
                </c:pt>
                <c:pt idx="20">
                  <c:v>8.8333333333333339</c:v>
                </c:pt>
                <c:pt idx="21">
                  <c:v>5.333333333333333</c:v>
                </c:pt>
                <c:pt idx="22">
                  <c:v>5.9166666666666661</c:v>
                </c:pt>
                <c:pt idx="23">
                  <c:v>7.1666666666666661</c:v>
                </c:pt>
                <c:pt idx="24">
                  <c:v>5.333333333333333</c:v>
                </c:pt>
                <c:pt idx="25">
                  <c:v>13.333333333333332</c:v>
                </c:pt>
                <c:pt idx="26">
                  <c:v>10.416666666666666</c:v>
                </c:pt>
                <c:pt idx="27">
                  <c:v>8.3333333333333321</c:v>
                </c:pt>
                <c:pt idx="28">
                  <c:v>11.5</c:v>
                </c:pt>
                <c:pt idx="29">
                  <c:v>11.416666666666666</c:v>
                </c:pt>
                <c:pt idx="30">
                  <c:v>8.4166666666666661</c:v>
                </c:pt>
                <c:pt idx="31">
                  <c:v>5.333333333333333</c:v>
                </c:pt>
                <c:pt idx="32">
                  <c:v>8.1666666666666661</c:v>
                </c:pt>
                <c:pt idx="33">
                  <c:v>5.333333333333333</c:v>
                </c:pt>
                <c:pt idx="34">
                  <c:v>5.75</c:v>
                </c:pt>
                <c:pt idx="35">
                  <c:v>0</c:v>
                </c:pt>
                <c:pt idx="36">
                  <c:v>5.333333333333333</c:v>
                </c:pt>
                <c:pt idx="37">
                  <c:v>0</c:v>
                </c:pt>
                <c:pt idx="38">
                  <c:v>27.75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4F-4EF4-86EB-EB27D18B8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 / 2024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Lendl </a:t>
            </a:r>
          </a:p>
        </c:rich>
      </c:tx>
      <c:layout>
        <c:manualLayout>
          <c:xMode val="edge"/>
          <c:yMode val="edge"/>
          <c:x val="0.3990570669642179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3.4166666666666665</c:v>
                </c:pt>
                <c:pt idx="5">
                  <c:v>3.4166666666666665</c:v>
                </c:pt>
                <c:pt idx="6">
                  <c:v>4.583333333333333</c:v>
                </c:pt>
                <c:pt idx="7">
                  <c:v>3.4166666666666665</c:v>
                </c:pt>
                <c:pt idx="8">
                  <c:v>0</c:v>
                </c:pt>
                <c:pt idx="9">
                  <c:v>5.6833333333333336</c:v>
                </c:pt>
                <c:pt idx="10">
                  <c:v>1.4833333333333334</c:v>
                </c:pt>
                <c:pt idx="11">
                  <c:v>7.9</c:v>
                </c:pt>
                <c:pt idx="12">
                  <c:v>1.9333333333333331</c:v>
                </c:pt>
                <c:pt idx="13">
                  <c:v>2.8</c:v>
                </c:pt>
                <c:pt idx="14">
                  <c:v>1.1499999999999999</c:v>
                </c:pt>
                <c:pt idx="15">
                  <c:v>6.45</c:v>
                </c:pt>
                <c:pt idx="16">
                  <c:v>1.4333333333333333</c:v>
                </c:pt>
                <c:pt idx="17">
                  <c:v>7.0666666666666673</c:v>
                </c:pt>
                <c:pt idx="18">
                  <c:v>2</c:v>
                </c:pt>
                <c:pt idx="19">
                  <c:v>9.1</c:v>
                </c:pt>
                <c:pt idx="20">
                  <c:v>4.2166666666666668</c:v>
                </c:pt>
                <c:pt idx="21">
                  <c:v>11.566666666666666</c:v>
                </c:pt>
                <c:pt idx="22">
                  <c:v>10.216666666666667</c:v>
                </c:pt>
                <c:pt idx="23">
                  <c:v>10.533333333333333</c:v>
                </c:pt>
                <c:pt idx="24">
                  <c:v>7.4166666666666661</c:v>
                </c:pt>
                <c:pt idx="25">
                  <c:v>12.116666666666667</c:v>
                </c:pt>
                <c:pt idx="26">
                  <c:v>10.883333333333333</c:v>
                </c:pt>
                <c:pt idx="27">
                  <c:v>8.8333333333333321</c:v>
                </c:pt>
                <c:pt idx="28">
                  <c:v>0</c:v>
                </c:pt>
                <c:pt idx="29">
                  <c:v>0</c:v>
                </c:pt>
                <c:pt idx="30">
                  <c:v>3.7</c:v>
                </c:pt>
                <c:pt idx="31">
                  <c:v>20.283333333333331</c:v>
                </c:pt>
                <c:pt idx="32">
                  <c:v>11.75</c:v>
                </c:pt>
                <c:pt idx="33">
                  <c:v>13</c:v>
                </c:pt>
                <c:pt idx="34">
                  <c:v>4.5</c:v>
                </c:pt>
                <c:pt idx="35">
                  <c:v>0</c:v>
                </c:pt>
                <c:pt idx="36">
                  <c:v>10.5</c:v>
                </c:pt>
                <c:pt idx="37">
                  <c:v>5</c:v>
                </c:pt>
                <c:pt idx="38">
                  <c:v>2</c:v>
                </c:pt>
                <c:pt idx="39">
                  <c:v>5.0833333333333339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56-4D9A-840A-C7DD863B54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 / 2024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Hinterberger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[Hinterberger_DA_Protokoll.xlsx]Wochenstunden!$D$10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[Hinterberger_DA_Protokoll.xlsx]Wochenstunden!$C$10:$C$62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[Hinterberger_DA_Protokoll.xlsx]Wochenstunden!$D$10:$D$62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3.4166666666666665</c:v>
                </c:pt>
                <c:pt idx="5">
                  <c:v>2.166666666666667</c:v>
                </c:pt>
                <c:pt idx="6">
                  <c:v>3.4166666666666665</c:v>
                </c:pt>
                <c:pt idx="7">
                  <c:v>3.0833333333333335</c:v>
                </c:pt>
                <c:pt idx="8">
                  <c:v>0</c:v>
                </c:pt>
                <c:pt idx="9">
                  <c:v>3.8333333333333335</c:v>
                </c:pt>
                <c:pt idx="10">
                  <c:v>4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</c:v>
                </c:pt>
                <c:pt idx="21">
                  <c:v>10</c:v>
                </c:pt>
                <c:pt idx="22">
                  <c:v>19</c:v>
                </c:pt>
                <c:pt idx="23">
                  <c:v>13.333333333333332</c:v>
                </c:pt>
                <c:pt idx="24">
                  <c:v>5.333333333333333</c:v>
                </c:pt>
                <c:pt idx="25">
                  <c:v>6.333333333333333</c:v>
                </c:pt>
                <c:pt idx="26">
                  <c:v>9.3333333333333321</c:v>
                </c:pt>
                <c:pt idx="27">
                  <c:v>10.333333333333332</c:v>
                </c:pt>
                <c:pt idx="28">
                  <c:v>2</c:v>
                </c:pt>
                <c:pt idx="29">
                  <c:v>0</c:v>
                </c:pt>
                <c:pt idx="30">
                  <c:v>7.333333333333333</c:v>
                </c:pt>
                <c:pt idx="31">
                  <c:v>9.3333333333333321</c:v>
                </c:pt>
                <c:pt idx="32">
                  <c:v>4</c:v>
                </c:pt>
                <c:pt idx="33">
                  <c:v>9</c:v>
                </c:pt>
                <c:pt idx="34">
                  <c:v>0</c:v>
                </c:pt>
                <c:pt idx="35">
                  <c:v>0</c:v>
                </c:pt>
                <c:pt idx="36">
                  <c:v>7.333333333333333</c:v>
                </c:pt>
                <c:pt idx="37">
                  <c:v>0</c:v>
                </c:pt>
                <c:pt idx="38">
                  <c:v>5</c:v>
                </c:pt>
                <c:pt idx="39">
                  <c:v>7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A0-4E6F-AB87-82AE49314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2023 / 2024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71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0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533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24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995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04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21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852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4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Alte Konstellation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96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Mit neuer FC </a:t>
            </a:r>
            <a:r>
              <a:rPr lang="de-DE" dirty="0" err="1"/>
              <a:t>platine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789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42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016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Sensoren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MPU: </a:t>
            </a:r>
            <a:r>
              <a:rPr lang="de-DE" dirty="0" err="1"/>
              <a:t>Gyroscop</a:t>
            </a:r>
            <a:r>
              <a:rPr lang="de-DE" dirty="0"/>
              <a:t>, Magnetometer, </a:t>
            </a:r>
            <a:r>
              <a:rPr lang="de-DE" dirty="0" err="1"/>
              <a:t>Accelerometer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Barometer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DS2438: Batterie und Spannung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Ultraschall-Abstandssensor zum automatischen landen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250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782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46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340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208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194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14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76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139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886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865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417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771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962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008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158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36455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62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415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761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56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672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400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07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76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91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4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11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53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8676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chemeClr val="dk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87453898-E63E-DBF7-9637-D9CE88D4BC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5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59BC996E-75A7-9D43-C427-1D00CB7EC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70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>
            <a:spLocks noGrp="1"/>
          </p:cNvSpPr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ubTitle" idx="1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A75071A-F4C5-4AA5-F43A-E011C6ABE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6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15"/>
          <p:cNvGrpSpPr/>
          <p:nvPr/>
        </p:nvGrpSpPr>
        <p:grpSpPr>
          <a:xfrm>
            <a:off x="8289922" y="1760200"/>
            <a:ext cx="1369850" cy="1342825"/>
            <a:chOff x="-3742350" y="-3012325"/>
            <a:chExt cx="1369850" cy="1342825"/>
          </a:xfrm>
        </p:grpSpPr>
        <p:sp>
          <p:nvSpPr>
            <p:cNvPr id="493" name="Google Shape;493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5"/>
          <p:cNvGrpSpPr/>
          <p:nvPr/>
        </p:nvGrpSpPr>
        <p:grpSpPr>
          <a:xfrm>
            <a:off x="-275103" y="120400"/>
            <a:ext cx="1369850" cy="1342825"/>
            <a:chOff x="-3742350" y="-3012325"/>
            <a:chExt cx="1369850" cy="1342825"/>
          </a:xfrm>
        </p:grpSpPr>
        <p:sp>
          <p:nvSpPr>
            <p:cNvPr id="505" name="Google Shape;505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6BC0C5F-791F-7714-EE9F-B5B6794A8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D37F884-3806-41A5-6C0D-8248DE540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4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7"/>
          <p:cNvSpPr txBox="1">
            <a:spLocks noGrp="1"/>
          </p:cNvSpPr>
          <p:nvPr>
            <p:ph type="subTitle" idx="1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17"/>
          <p:cNvSpPr txBox="1">
            <a:spLocks noGrp="1"/>
          </p:cNvSpPr>
          <p:nvPr>
            <p:ph type="subTitle" idx="2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17"/>
          <p:cNvSpPr txBox="1">
            <a:spLocks noGrp="1"/>
          </p:cNvSpPr>
          <p:nvPr>
            <p:ph type="subTitle" idx="3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7"/>
          <p:cNvSpPr txBox="1">
            <a:spLocks noGrp="1"/>
          </p:cNvSpPr>
          <p:nvPr>
            <p:ph type="subTitle" idx="4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17"/>
          <p:cNvSpPr txBox="1">
            <a:spLocks noGrp="1"/>
          </p:cNvSpPr>
          <p:nvPr>
            <p:ph type="subTitle" idx="5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6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A032A6DE-88C6-B327-56C3-BC2A6CDA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7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8"/>
          <p:cNvSpPr txBox="1">
            <a:spLocks noGrp="1"/>
          </p:cNvSpPr>
          <p:nvPr>
            <p:ph type="title"/>
          </p:nvPr>
        </p:nvSpPr>
        <p:spPr>
          <a:xfrm flipH="1"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8"/>
          <p:cNvSpPr txBox="1">
            <a:spLocks noGrp="1"/>
          </p:cNvSpPr>
          <p:nvPr>
            <p:ph type="subTitle" idx="1"/>
          </p:nvPr>
        </p:nvSpPr>
        <p:spPr>
          <a:xfrm>
            <a:off x="1589125" y="23491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8"/>
          <p:cNvSpPr txBox="1">
            <a:spLocks noGrp="1"/>
          </p:cNvSpPr>
          <p:nvPr>
            <p:ph type="subTitle" idx="2"/>
          </p:nvPr>
        </p:nvSpPr>
        <p:spPr>
          <a:xfrm>
            <a:off x="1589125" y="20112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18"/>
          <p:cNvSpPr txBox="1">
            <a:spLocks noGrp="1"/>
          </p:cNvSpPr>
          <p:nvPr>
            <p:ph type="subTitle" idx="3"/>
          </p:nvPr>
        </p:nvSpPr>
        <p:spPr>
          <a:xfrm>
            <a:off x="5013850" y="23519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18"/>
          <p:cNvSpPr txBox="1">
            <a:spLocks noGrp="1"/>
          </p:cNvSpPr>
          <p:nvPr>
            <p:ph type="subTitle" idx="4"/>
          </p:nvPr>
        </p:nvSpPr>
        <p:spPr>
          <a:xfrm>
            <a:off x="5013850" y="20140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8"/>
          <p:cNvSpPr txBox="1">
            <a:spLocks noGrp="1"/>
          </p:cNvSpPr>
          <p:nvPr>
            <p:ph type="subTitle" idx="5"/>
          </p:nvPr>
        </p:nvSpPr>
        <p:spPr>
          <a:xfrm>
            <a:off x="1589125" y="396012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18"/>
          <p:cNvSpPr txBox="1">
            <a:spLocks noGrp="1"/>
          </p:cNvSpPr>
          <p:nvPr>
            <p:ph type="subTitle" idx="6"/>
          </p:nvPr>
        </p:nvSpPr>
        <p:spPr>
          <a:xfrm>
            <a:off x="1589125" y="362215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18"/>
          <p:cNvSpPr txBox="1">
            <a:spLocks noGrp="1"/>
          </p:cNvSpPr>
          <p:nvPr>
            <p:ph type="subTitle" idx="7"/>
          </p:nvPr>
        </p:nvSpPr>
        <p:spPr>
          <a:xfrm>
            <a:off x="5013850" y="3960098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18"/>
          <p:cNvSpPr txBox="1">
            <a:spLocks noGrp="1"/>
          </p:cNvSpPr>
          <p:nvPr>
            <p:ph type="subTitle" idx="8"/>
          </p:nvPr>
        </p:nvSpPr>
        <p:spPr>
          <a:xfrm>
            <a:off x="5013850" y="3622123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09" name="Google Shape;609;p18"/>
          <p:cNvGrpSpPr/>
          <p:nvPr/>
        </p:nvGrpSpPr>
        <p:grpSpPr>
          <a:xfrm flipH="1">
            <a:off x="205972" y="3517863"/>
            <a:ext cx="873188" cy="546900"/>
            <a:chOff x="1115510" y="4327288"/>
            <a:chExt cx="873188" cy="546900"/>
          </a:xfrm>
        </p:grpSpPr>
        <p:sp>
          <p:nvSpPr>
            <p:cNvPr id="610" name="Google Shape;610;p1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1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" name="Google Shape;615;p18"/>
          <p:cNvGrpSpPr/>
          <p:nvPr/>
        </p:nvGrpSpPr>
        <p:grpSpPr>
          <a:xfrm>
            <a:off x="-234937" y="-460907"/>
            <a:ext cx="1938846" cy="1720830"/>
            <a:chOff x="-1873362" y="2120543"/>
            <a:chExt cx="1938846" cy="1720830"/>
          </a:xfrm>
        </p:grpSpPr>
        <p:sp>
          <p:nvSpPr>
            <p:cNvPr id="616" name="Google Shape;616;p18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18"/>
          <p:cNvGrpSpPr/>
          <p:nvPr/>
        </p:nvGrpSpPr>
        <p:grpSpPr>
          <a:xfrm>
            <a:off x="7932072" y="2686300"/>
            <a:ext cx="1929500" cy="2210100"/>
            <a:chOff x="295725" y="-3462825"/>
            <a:chExt cx="1929500" cy="2210100"/>
          </a:xfrm>
        </p:grpSpPr>
        <p:sp>
          <p:nvSpPr>
            <p:cNvPr id="636" name="Google Shape;636;p1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F76C1181-3CDF-21E5-E89C-0EE872BB4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3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9"/>
          <p:cNvSpPr txBox="1">
            <a:spLocks noGrp="1"/>
          </p:cNvSpPr>
          <p:nvPr>
            <p:ph type="subTitle" idx="1"/>
          </p:nvPr>
        </p:nvSpPr>
        <p:spPr>
          <a:xfrm>
            <a:off x="7859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4" name="Google Shape;664;p19"/>
          <p:cNvSpPr txBox="1">
            <a:spLocks noGrp="1"/>
          </p:cNvSpPr>
          <p:nvPr>
            <p:ph type="subTitle" idx="2"/>
          </p:nvPr>
        </p:nvSpPr>
        <p:spPr>
          <a:xfrm>
            <a:off x="785913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19"/>
          <p:cNvSpPr txBox="1">
            <a:spLocks noGrp="1"/>
          </p:cNvSpPr>
          <p:nvPr>
            <p:ph type="subTitle" idx="3"/>
          </p:nvPr>
        </p:nvSpPr>
        <p:spPr>
          <a:xfrm>
            <a:off x="34281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19"/>
          <p:cNvSpPr txBox="1">
            <a:spLocks noGrp="1"/>
          </p:cNvSpPr>
          <p:nvPr>
            <p:ph type="subTitle" idx="4"/>
          </p:nvPr>
        </p:nvSpPr>
        <p:spPr>
          <a:xfrm>
            <a:off x="3428100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7" name="Google Shape;667;p19"/>
          <p:cNvSpPr txBox="1">
            <a:spLocks noGrp="1"/>
          </p:cNvSpPr>
          <p:nvPr>
            <p:ph type="subTitle" idx="5"/>
          </p:nvPr>
        </p:nvSpPr>
        <p:spPr>
          <a:xfrm>
            <a:off x="6070288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19"/>
          <p:cNvSpPr txBox="1">
            <a:spLocks noGrp="1"/>
          </p:cNvSpPr>
          <p:nvPr>
            <p:ph type="subTitle" idx="6"/>
          </p:nvPr>
        </p:nvSpPr>
        <p:spPr>
          <a:xfrm>
            <a:off x="6070288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19"/>
          <p:cNvSpPr txBox="1">
            <a:spLocks noGrp="1"/>
          </p:cNvSpPr>
          <p:nvPr>
            <p:ph type="subTitle" idx="7"/>
          </p:nvPr>
        </p:nvSpPr>
        <p:spPr>
          <a:xfrm>
            <a:off x="7859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19"/>
          <p:cNvSpPr txBox="1">
            <a:spLocks noGrp="1"/>
          </p:cNvSpPr>
          <p:nvPr>
            <p:ph type="subTitle" idx="8"/>
          </p:nvPr>
        </p:nvSpPr>
        <p:spPr>
          <a:xfrm>
            <a:off x="785913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19"/>
          <p:cNvSpPr txBox="1">
            <a:spLocks noGrp="1"/>
          </p:cNvSpPr>
          <p:nvPr>
            <p:ph type="subTitle" idx="9"/>
          </p:nvPr>
        </p:nvSpPr>
        <p:spPr>
          <a:xfrm>
            <a:off x="34281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19"/>
          <p:cNvSpPr txBox="1">
            <a:spLocks noGrp="1"/>
          </p:cNvSpPr>
          <p:nvPr>
            <p:ph type="subTitle" idx="13"/>
          </p:nvPr>
        </p:nvSpPr>
        <p:spPr>
          <a:xfrm>
            <a:off x="3428100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19"/>
          <p:cNvSpPr txBox="1">
            <a:spLocks noGrp="1"/>
          </p:cNvSpPr>
          <p:nvPr>
            <p:ph type="subTitle" idx="14"/>
          </p:nvPr>
        </p:nvSpPr>
        <p:spPr>
          <a:xfrm>
            <a:off x="6070288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19"/>
          <p:cNvSpPr txBox="1">
            <a:spLocks noGrp="1"/>
          </p:cNvSpPr>
          <p:nvPr>
            <p:ph type="subTitle" idx="15"/>
          </p:nvPr>
        </p:nvSpPr>
        <p:spPr>
          <a:xfrm>
            <a:off x="6070288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83" name="Google Shape;683;p19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684" name="Google Shape;684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85" name="Google Shape;685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8" name="Google Shape;688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6" name="Google Shape;696;p19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697" name="Google Shape;697;p19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55592AE6-55BE-81F2-F088-C8E81E7E0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12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 txBox="1">
            <a:spLocks noGrp="1"/>
          </p:cNvSpPr>
          <p:nvPr>
            <p:ph type="title" hasCustomPrompt="1"/>
          </p:nvPr>
        </p:nvSpPr>
        <p:spPr>
          <a:xfrm>
            <a:off x="1862850" y="5562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20"/>
          <p:cNvSpPr txBox="1">
            <a:spLocks noGrp="1"/>
          </p:cNvSpPr>
          <p:nvPr>
            <p:ph type="subTitle" idx="1"/>
          </p:nvPr>
        </p:nvSpPr>
        <p:spPr>
          <a:xfrm>
            <a:off x="1862850" y="11925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20"/>
          <p:cNvSpPr txBox="1">
            <a:spLocks noGrp="1"/>
          </p:cNvSpPr>
          <p:nvPr>
            <p:ph type="title" idx="2" hasCustomPrompt="1"/>
          </p:nvPr>
        </p:nvSpPr>
        <p:spPr>
          <a:xfrm>
            <a:off x="1862850" y="210690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20"/>
          <p:cNvSpPr txBox="1">
            <a:spLocks noGrp="1"/>
          </p:cNvSpPr>
          <p:nvPr>
            <p:ph type="subTitle" idx="3"/>
          </p:nvPr>
        </p:nvSpPr>
        <p:spPr>
          <a:xfrm>
            <a:off x="1862850" y="274320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20"/>
          <p:cNvSpPr txBox="1">
            <a:spLocks noGrp="1"/>
          </p:cNvSpPr>
          <p:nvPr>
            <p:ph type="title" idx="4" hasCustomPrompt="1"/>
          </p:nvPr>
        </p:nvSpPr>
        <p:spPr>
          <a:xfrm>
            <a:off x="1862850" y="36575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20"/>
          <p:cNvSpPr txBox="1">
            <a:spLocks noGrp="1"/>
          </p:cNvSpPr>
          <p:nvPr>
            <p:ph type="subTitle" idx="5"/>
          </p:nvPr>
        </p:nvSpPr>
        <p:spPr>
          <a:xfrm>
            <a:off x="1862850" y="42938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23" name="Google Shape;723;p20"/>
          <p:cNvGrpSpPr/>
          <p:nvPr/>
        </p:nvGrpSpPr>
        <p:grpSpPr>
          <a:xfrm flipH="1">
            <a:off x="7051226" y="-890069"/>
            <a:ext cx="1938846" cy="1720830"/>
            <a:chOff x="-1873362" y="2120543"/>
            <a:chExt cx="1938846" cy="1720830"/>
          </a:xfrm>
        </p:grpSpPr>
        <p:sp>
          <p:nvSpPr>
            <p:cNvPr id="724" name="Google Shape;724;p20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20"/>
          <p:cNvGrpSpPr/>
          <p:nvPr/>
        </p:nvGrpSpPr>
        <p:grpSpPr>
          <a:xfrm flipH="1">
            <a:off x="-693003" y="-88512"/>
            <a:ext cx="1516025" cy="1489525"/>
            <a:chOff x="-3888525" y="-3012325"/>
            <a:chExt cx="1516025" cy="1489525"/>
          </a:xfrm>
        </p:grpSpPr>
        <p:sp>
          <p:nvSpPr>
            <p:cNvPr id="744" name="Google Shape;744;p20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20"/>
          <p:cNvGrpSpPr/>
          <p:nvPr/>
        </p:nvGrpSpPr>
        <p:grpSpPr>
          <a:xfrm flipH="1">
            <a:off x="8030519" y="1531768"/>
            <a:ext cx="1019565" cy="1290805"/>
            <a:chOff x="-4017975" y="-49702"/>
            <a:chExt cx="1162825" cy="1472177"/>
          </a:xfrm>
        </p:grpSpPr>
        <p:sp>
          <p:nvSpPr>
            <p:cNvPr id="756" name="Google Shape;756;p2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0"/>
          <p:cNvGrpSpPr/>
          <p:nvPr/>
        </p:nvGrpSpPr>
        <p:grpSpPr>
          <a:xfrm flipH="1">
            <a:off x="-3" y="3171850"/>
            <a:ext cx="1929500" cy="2210100"/>
            <a:chOff x="295725" y="-3462825"/>
            <a:chExt cx="1929500" cy="2210100"/>
          </a:xfrm>
        </p:grpSpPr>
        <p:sp>
          <p:nvSpPr>
            <p:cNvPr id="764" name="Google Shape;764;p20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6463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91" name="Google Shape;791;p21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1808177F-3B9A-8B17-DD47-291C853C5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4917C563-BD84-4229-EB83-78266346E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58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2"/>
          <p:cNvSpPr txBox="1">
            <a:spLocks noGrp="1"/>
          </p:cNvSpPr>
          <p:nvPr>
            <p:ph type="ctrTitle"/>
          </p:nvPr>
        </p:nvSpPr>
        <p:spPr>
          <a:xfrm>
            <a:off x="782850" y="1264217"/>
            <a:ext cx="3380400" cy="712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1"/>
          </p:nvPr>
        </p:nvSpPr>
        <p:spPr>
          <a:xfrm>
            <a:off x="782850" y="2542667"/>
            <a:ext cx="3687900" cy="134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5" name="Google Shape;815;p22"/>
          <p:cNvSpPr txBox="1"/>
          <p:nvPr/>
        </p:nvSpPr>
        <p:spPr>
          <a:xfrm>
            <a:off x="3038500" y="3831325"/>
            <a:ext cx="45435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816" name="Google Shape;816;p22"/>
          <p:cNvGrpSpPr/>
          <p:nvPr/>
        </p:nvGrpSpPr>
        <p:grpSpPr>
          <a:xfrm flipH="1">
            <a:off x="-262674" y="3935863"/>
            <a:ext cx="716725" cy="901375"/>
            <a:chOff x="-3888525" y="-2483300"/>
            <a:chExt cx="716725" cy="901375"/>
          </a:xfrm>
        </p:grpSpPr>
        <p:sp>
          <p:nvSpPr>
            <p:cNvPr id="817" name="Google Shape;817;p2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2"/>
          <p:cNvGrpSpPr/>
          <p:nvPr/>
        </p:nvGrpSpPr>
        <p:grpSpPr>
          <a:xfrm flipH="1">
            <a:off x="454038" y="4456988"/>
            <a:ext cx="323925" cy="323650"/>
            <a:chOff x="1608625" y="299800"/>
            <a:chExt cx="323925" cy="323650"/>
          </a:xfrm>
        </p:grpSpPr>
        <p:sp>
          <p:nvSpPr>
            <p:cNvPr id="820" name="Google Shape;820;p22"/>
            <p:cNvSpPr/>
            <p:nvPr/>
          </p:nvSpPr>
          <p:spPr>
            <a:xfrm>
              <a:off x="1633450" y="324425"/>
              <a:ext cx="275900" cy="274200"/>
            </a:xfrm>
            <a:custGeom>
              <a:avLst/>
              <a:gdLst/>
              <a:ahLst/>
              <a:cxnLst/>
              <a:rect l="l" t="t" r="r" b="b"/>
              <a:pathLst>
                <a:path w="11036" h="10968" extrusionOk="0">
                  <a:moveTo>
                    <a:pt x="10830" y="0"/>
                  </a:moveTo>
                  <a:cubicBezTo>
                    <a:pt x="10795" y="0"/>
                    <a:pt x="10758" y="16"/>
                    <a:pt x="10725" y="54"/>
                  </a:cubicBezTo>
                  <a:lnTo>
                    <a:pt x="46" y="10733"/>
                  </a:lnTo>
                  <a:cubicBezTo>
                    <a:pt x="1" y="10789"/>
                    <a:pt x="1" y="10867"/>
                    <a:pt x="46" y="10923"/>
                  </a:cubicBezTo>
                  <a:cubicBezTo>
                    <a:pt x="79" y="10956"/>
                    <a:pt x="112" y="10968"/>
                    <a:pt x="146" y="10968"/>
                  </a:cubicBezTo>
                  <a:cubicBezTo>
                    <a:pt x="191" y="10968"/>
                    <a:pt x="224" y="10956"/>
                    <a:pt x="246" y="10923"/>
                  </a:cubicBezTo>
                  <a:lnTo>
                    <a:pt x="10926" y="254"/>
                  </a:lnTo>
                  <a:cubicBezTo>
                    <a:pt x="11036" y="153"/>
                    <a:pt x="10941" y="0"/>
                    <a:pt x="10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1875625" y="299800"/>
              <a:ext cx="56925" cy="56950"/>
            </a:xfrm>
            <a:custGeom>
              <a:avLst/>
              <a:gdLst/>
              <a:ahLst/>
              <a:cxnLst/>
              <a:rect l="l" t="t" r="r" b="b"/>
              <a:pathLst>
                <a:path w="2277" h="2278" extrusionOk="0">
                  <a:moveTo>
                    <a:pt x="1139" y="1"/>
                  </a:moveTo>
                  <a:cubicBezTo>
                    <a:pt x="514" y="1"/>
                    <a:pt x="0" y="514"/>
                    <a:pt x="0" y="1139"/>
                  </a:cubicBezTo>
                  <a:cubicBezTo>
                    <a:pt x="0" y="1764"/>
                    <a:pt x="514" y="2277"/>
                    <a:pt x="1139" y="2277"/>
                  </a:cubicBezTo>
                  <a:cubicBezTo>
                    <a:pt x="1764" y="2277"/>
                    <a:pt x="2277" y="1764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1608625" y="566800"/>
              <a:ext cx="56950" cy="56650"/>
            </a:xfrm>
            <a:custGeom>
              <a:avLst/>
              <a:gdLst/>
              <a:ahLst/>
              <a:cxnLst/>
              <a:rect l="l" t="t" r="r" b="b"/>
              <a:pathLst>
                <a:path w="2278" h="2266" extrusionOk="0">
                  <a:moveTo>
                    <a:pt x="1139" y="0"/>
                  </a:moveTo>
                  <a:cubicBezTo>
                    <a:pt x="514" y="0"/>
                    <a:pt x="1" y="503"/>
                    <a:pt x="1" y="1127"/>
                  </a:cubicBezTo>
                  <a:cubicBezTo>
                    <a:pt x="1" y="1764"/>
                    <a:pt x="514" y="2266"/>
                    <a:pt x="1139" y="2266"/>
                  </a:cubicBezTo>
                  <a:cubicBezTo>
                    <a:pt x="1775" y="2266"/>
                    <a:pt x="2277" y="1764"/>
                    <a:pt x="2277" y="1127"/>
                  </a:cubicBezTo>
                  <a:cubicBezTo>
                    <a:pt x="2277" y="503"/>
                    <a:pt x="1775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22"/>
          <p:cNvGrpSpPr/>
          <p:nvPr/>
        </p:nvGrpSpPr>
        <p:grpSpPr>
          <a:xfrm flipH="1">
            <a:off x="2309235" y="-400369"/>
            <a:ext cx="1019565" cy="1290805"/>
            <a:chOff x="-4017975" y="-49702"/>
            <a:chExt cx="1162825" cy="1472177"/>
          </a:xfrm>
        </p:grpSpPr>
        <p:sp>
          <p:nvSpPr>
            <p:cNvPr id="836" name="Google Shape;836;p2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2"/>
          <p:cNvGrpSpPr/>
          <p:nvPr/>
        </p:nvGrpSpPr>
        <p:grpSpPr>
          <a:xfrm>
            <a:off x="3698801" y="156500"/>
            <a:ext cx="873200" cy="618275"/>
            <a:chOff x="2240101" y="2000"/>
            <a:chExt cx="873200" cy="618275"/>
          </a:xfrm>
        </p:grpSpPr>
        <p:grpSp>
          <p:nvGrpSpPr>
            <p:cNvPr id="844" name="Google Shape;844;p22"/>
            <p:cNvGrpSpPr/>
            <p:nvPr/>
          </p:nvGrpSpPr>
          <p:grpSpPr>
            <a:xfrm flipH="1">
              <a:off x="2240101" y="2000"/>
              <a:ext cx="323925" cy="323650"/>
              <a:chOff x="1608625" y="299800"/>
              <a:chExt cx="323925" cy="323650"/>
            </a:xfrm>
          </p:grpSpPr>
          <p:sp>
            <p:nvSpPr>
              <p:cNvPr id="845" name="Google Shape;845;p22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" name="Google Shape;848;p22"/>
            <p:cNvSpPr/>
            <p:nvPr/>
          </p:nvSpPr>
          <p:spPr>
            <a:xfrm flipH="1">
              <a:off x="2564026" y="7337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 flipH="1">
            <a:off x="4163242" y="3973306"/>
            <a:ext cx="1938846" cy="1720830"/>
            <a:chOff x="-4912150" y="-540150"/>
            <a:chExt cx="2211275" cy="1962625"/>
          </a:xfrm>
        </p:grpSpPr>
        <p:sp>
          <p:nvSpPr>
            <p:cNvPr id="850" name="Google Shape;850;p22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-3248550" y="-540150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22"/>
          <p:cNvSpPr txBox="1"/>
          <p:nvPr/>
        </p:nvSpPr>
        <p:spPr>
          <a:xfrm>
            <a:off x="4980600" y="2573200"/>
            <a:ext cx="33804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CRÉDITS: Ce modèle de présentation a été créé par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comprenant des icônes de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des infographies et des images de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A4B81D4D-69C4-7D17-FFFC-0E8453F82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34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89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0336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014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7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4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782850" y="1995825"/>
            <a:ext cx="3904500" cy="259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"/>
          <p:cNvSpPr txBox="1">
            <a:spLocks noGrp="1"/>
          </p:cNvSpPr>
          <p:nvPr>
            <p:ph type="subTitle" idx="2"/>
          </p:nvPr>
        </p:nvSpPr>
        <p:spPr>
          <a:xfrm>
            <a:off x="1682625" y="1355275"/>
            <a:ext cx="5779200" cy="53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B131BE6B-7D8A-4192-BA8A-2D0817ABD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917813" y="740425"/>
            <a:ext cx="3351600" cy="85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4437188" y="3399874"/>
            <a:ext cx="3789000" cy="100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4874588" y="2388438"/>
            <a:ext cx="3351600" cy="85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917813" y="1751950"/>
            <a:ext cx="3789000" cy="100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 rot="10800000">
            <a:off x="-287269" y="3176993"/>
            <a:ext cx="1803578" cy="1592367"/>
            <a:chOff x="-4912150" y="-393637"/>
            <a:chExt cx="2057000" cy="1816112"/>
          </a:xfrm>
        </p:grpSpPr>
        <p:sp>
          <p:nvSpPr>
            <p:cNvPr id="145" name="Google Shape;145;p5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6039350" y="414138"/>
            <a:ext cx="1040638" cy="901375"/>
            <a:chOff x="8457538" y="810363"/>
            <a:chExt cx="1040638" cy="901375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5"/>
          <p:cNvGrpSpPr/>
          <p:nvPr/>
        </p:nvGrpSpPr>
        <p:grpSpPr>
          <a:xfrm>
            <a:off x="2021856" y="3530393"/>
            <a:ext cx="1019565" cy="1290805"/>
            <a:chOff x="-4017975" y="-49702"/>
            <a:chExt cx="1162825" cy="1472177"/>
          </a:xfrm>
        </p:grpSpPr>
        <p:sp>
          <p:nvSpPr>
            <p:cNvPr id="173" name="Google Shape;173;p5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A08BFE7C-C93B-341F-E791-03E7CFAEF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4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62F3CD58-6CE6-DCA0-3E84-10F631698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0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>
            <a:spLocks noGrp="1"/>
          </p:cNvSpPr>
          <p:nvPr>
            <p:ph type="subTitle" idx="1"/>
          </p:nvPr>
        </p:nvSpPr>
        <p:spPr>
          <a:xfrm>
            <a:off x="782850" y="1341548"/>
            <a:ext cx="7578300" cy="527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7"/>
          <p:cNvGrpSpPr/>
          <p:nvPr/>
        </p:nvGrpSpPr>
        <p:grpSpPr>
          <a:xfrm>
            <a:off x="7433700" y="4482713"/>
            <a:ext cx="1040638" cy="901375"/>
            <a:chOff x="8457538" y="810363"/>
            <a:chExt cx="1040638" cy="901375"/>
          </a:xfrm>
        </p:grpSpPr>
        <p:grpSp>
          <p:nvGrpSpPr>
            <p:cNvPr id="231" name="Google Shape;231;p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232" name="Google Shape;232;p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" name="Google Shape;238;p7"/>
          <p:cNvGrpSpPr/>
          <p:nvPr/>
        </p:nvGrpSpPr>
        <p:grpSpPr>
          <a:xfrm>
            <a:off x="388869" y="-29307"/>
            <a:ext cx="1019565" cy="1290805"/>
            <a:chOff x="-4017975" y="-49702"/>
            <a:chExt cx="1162825" cy="1472177"/>
          </a:xfrm>
        </p:grpSpPr>
        <p:sp>
          <p:nvSpPr>
            <p:cNvPr id="239" name="Google Shape;239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7934047" y="1528575"/>
            <a:ext cx="1929500" cy="2210100"/>
            <a:chOff x="295725" y="-3462825"/>
            <a:chExt cx="1929500" cy="2210100"/>
          </a:xfrm>
        </p:grpSpPr>
        <p:sp>
          <p:nvSpPr>
            <p:cNvPr id="247" name="Google Shape;247;p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7"/>
          <p:cNvGrpSpPr/>
          <p:nvPr/>
        </p:nvGrpSpPr>
        <p:grpSpPr>
          <a:xfrm rot="10800000">
            <a:off x="-510906" y="2675681"/>
            <a:ext cx="1803578" cy="1592367"/>
            <a:chOff x="-4912150" y="-393637"/>
            <a:chExt cx="2057000" cy="1816112"/>
          </a:xfrm>
        </p:grpSpPr>
        <p:sp>
          <p:nvSpPr>
            <p:cNvPr id="273" name="Google Shape;273;p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94838A31-9075-50DD-1D28-2794EDBD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9E1D5683-783F-8FA7-14C3-635DFCF1E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title"/>
          </p:nvPr>
        </p:nvSpPr>
        <p:spPr>
          <a:xfrm>
            <a:off x="782850" y="1941300"/>
            <a:ext cx="5137800" cy="12609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C8BBD87D-AD6D-0121-7483-7E91CCAE0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7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>
            <a:spLocks noGrp="1"/>
          </p:cNvSpPr>
          <p:nvPr>
            <p:ph type="title" hasCustomPrompt="1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1267375" y="3255875"/>
            <a:ext cx="6609300" cy="52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1" name="Google Shape;341;p11"/>
          <p:cNvGrpSpPr/>
          <p:nvPr/>
        </p:nvGrpSpPr>
        <p:grpSpPr>
          <a:xfrm flipH="1">
            <a:off x="6844388" y="3930543"/>
            <a:ext cx="1938846" cy="1720830"/>
            <a:chOff x="-1873362" y="2120543"/>
            <a:chExt cx="1938846" cy="1720830"/>
          </a:xfrm>
        </p:grpSpPr>
        <p:sp>
          <p:nvSpPr>
            <p:cNvPr id="342" name="Google Shape;342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1"/>
          <p:cNvGrpSpPr/>
          <p:nvPr/>
        </p:nvGrpSpPr>
        <p:grpSpPr>
          <a:xfrm flipH="1">
            <a:off x="1408072" y="4117288"/>
            <a:ext cx="1929500" cy="2210100"/>
            <a:chOff x="295725" y="-3462825"/>
            <a:chExt cx="1929500" cy="2210100"/>
          </a:xfrm>
        </p:grpSpPr>
        <p:sp>
          <p:nvSpPr>
            <p:cNvPr id="362" name="Google Shape;362;p11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 flipH="1">
            <a:off x="-128787" y="-450682"/>
            <a:ext cx="1938846" cy="1720830"/>
            <a:chOff x="-1873362" y="2120543"/>
            <a:chExt cx="1938846" cy="1720830"/>
          </a:xfrm>
        </p:grpSpPr>
        <p:sp>
          <p:nvSpPr>
            <p:cNvPr id="400" name="Google Shape;400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Grafiken, Grafikdesign, Schrift, Text enthält.&#10;&#10;Automatisch generierte Beschreibung">
            <a:extLst>
              <a:ext uri="{FF2B5EF4-FFF2-40B4-BE49-F238E27FC236}">
                <a16:creationId xmlns:a16="http://schemas.microsoft.com/office/drawing/2014/main" id="{C4E72F0F-6E09-20F5-E1A7-F5DFCF1C84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85" t="22708" r="28549" b="45949"/>
          <a:stretch/>
        </p:blipFill>
        <p:spPr>
          <a:xfrm>
            <a:off x="7856445" y="42555"/>
            <a:ext cx="1217705" cy="1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6748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70525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2.glb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17/06/relationships/model3d" Target="../media/model3d3.glb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microsoft.com/office/2017/06/relationships/model3d" Target="../media/model3d3.glb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microsoft.com/office/2017/06/relationships/model3d" Target="../media/model3d2.glb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FPV – Drohne Diplomarbeit</a:t>
            </a:r>
            <a:endParaRPr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621EDB-EA9A-BEE7-67E4-FEF75A8953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25" name="Google Shape;925;p28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28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927" name="Google Shape;927;p2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28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53" name="Google Shape;953;p2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54" name="Google Shape;954;p2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2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7" name="Google Shape;957;p2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28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61" name="Google Shape;961;p28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28"/>
            <p:cNvCxnSpPr>
              <a:stCxn id="963" idx="6"/>
              <a:endCxn id="96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3" name="Google Shape;963;p28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336962" y="-2893656"/>
              <a:ext cx="6188073" cy="1940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88073" cy="1940895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93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336962" y="-2893656"/>
                <a:ext cx="6188073" cy="19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602590" y="7458979"/>
              <a:ext cx="5994656" cy="19268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94656" cy="1926854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70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602590" y="7458979"/>
                <a:ext cx="5994656" cy="192685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0285B346-C448-CC5C-75D9-63534918B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22" r="18923" b="59221"/>
          <a:stretch/>
        </p:blipFill>
        <p:spPr>
          <a:xfrm>
            <a:off x="-5480134" y="1838417"/>
            <a:ext cx="4237208" cy="2670954"/>
          </a:xfrm>
          <a:prstGeom prst="rect">
            <a:avLst/>
          </a:prstGeom>
        </p:spPr>
      </p:pic>
      <p:pic>
        <p:nvPicPr>
          <p:cNvPr id="8" name="Picture 2" descr="T-Motor VELOX V50A 50A 32Bit BLHELI32 4 в 1 бесщеточный ESC 3-6S LIPO  W/TMOTOR T4 02 ESC прошивка 30,5x30,5 мм для FPV гоночного дрона |  AliExpress">
            <a:extLst>
              <a:ext uri="{FF2B5EF4-FFF2-40B4-BE49-F238E27FC236}">
                <a16:creationId xmlns:a16="http://schemas.microsoft.com/office/drawing/2014/main" id="{6037DDB9-FD22-C628-808F-890223112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41961" r="20007" b="25186"/>
          <a:stretch/>
        </p:blipFill>
        <p:spPr bwMode="auto">
          <a:xfrm>
            <a:off x="11062738" y="2291408"/>
            <a:ext cx="4348788" cy="2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BAA149-2FFB-35A9-EFE3-4E21609843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</a:t>
            </a:r>
            <a:endParaRPr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5461E8-2655-38BD-2883-2A69FF9F0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2" r="18923" b="59221"/>
          <a:stretch/>
        </p:blipFill>
        <p:spPr>
          <a:xfrm>
            <a:off x="176912" y="1770531"/>
            <a:ext cx="4237208" cy="2670954"/>
          </a:xfrm>
          <a:prstGeom prst="rect">
            <a:avLst/>
          </a:prstGeom>
        </p:spPr>
      </p:pic>
      <p:pic>
        <p:nvPicPr>
          <p:cNvPr id="1026" name="Picture 2" descr="T-Motor VELOX V50A 50A 32Bit BLHELI32 4 в 1 бесщеточный ESC 3-6S LIPO  W/TMOTOR T4 02 ESC прошивка 30,5x30,5 мм для FPV гоночного дрона |  AliExpress">
            <a:extLst>
              <a:ext uri="{FF2B5EF4-FFF2-40B4-BE49-F238E27FC236}">
                <a16:creationId xmlns:a16="http://schemas.microsoft.com/office/drawing/2014/main" id="{9E1D6C3B-1966-35A7-8CD2-068CDA5DF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41961" r="20007" b="25186"/>
          <a:stretch/>
        </p:blipFill>
        <p:spPr bwMode="auto">
          <a:xfrm>
            <a:off x="4509538" y="1975089"/>
            <a:ext cx="4348788" cy="2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F8DF601-5AB9-19CE-2AD7-970732C10C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03" t="14913" r="54076" b="79204"/>
          <a:stretch/>
        </p:blipFill>
        <p:spPr>
          <a:xfrm>
            <a:off x="176912" y="138740"/>
            <a:ext cx="1652531" cy="8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85B346-C448-CC5C-75D9-63534918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2" r="18923" b="59221"/>
          <a:stretch/>
        </p:blipFill>
        <p:spPr>
          <a:xfrm>
            <a:off x="-5480134" y="1838417"/>
            <a:ext cx="4237208" cy="2670954"/>
          </a:xfrm>
          <a:prstGeom prst="rect">
            <a:avLst/>
          </a:prstGeom>
        </p:spPr>
      </p:pic>
      <p:pic>
        <p:nvPicPr>
          <p:cNvPr id="8" name="Picture 2" descr="T-Motor VELOX V50A 50A 32Bit BLHELI32 4 в 1 бесщеточный ESC 3-6S LIPO  W/TMOTOR T4 02 ESC прошивка 30,5x30,5 мм для FPV гоночного дрона |  AliExpress">
            <a:extLst>
              <a:ext uri="{FF2B5EF4-FFF2-40B4-BE49-F238E27FC236}">
                <a16:creationId xmlns:a16="http://schemas.microsoft.com/office/drawing/2014/main" id="{6037DDB9-FD22-C628-808F-890223112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41961" r="20007" b="25186"/>
          <a:stretch/>
        </p:blipFill>
        <p:spPr bwMode="auto">
          <a:xfrm>
            <a:off x="11062738" y="2291408"/>
            <a:ext cx="4348788" cy="2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-Motor F60 PRO V-LV Light Version FPV Drone Motor - 1950KV">
            <a:extLst>
              <a:ext uri="{FF2B5EF4-FFF2-40B4-BE49-F238E27FC236}">
                <a16:creationId xmlns:a16="http://schemas.microsoft.com/office/drawing/2014/main" id="{8A6E6AB1-CB33-F41B-01C8-1ED5592A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4" y="6320283"/>
            <a:ext cx="2228294" cy="22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9217A00-0734-EE05-39F4-1BE4825AAE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  <p:pic>
        <p:nvPicPr>
          <p:cNvPr id="5" name="Picture 2" descr="Integrierte Gate-Treiber reduzieren die Grundfläche für BLDC-Motoren |  DigiKey">
            <a:extLst>
              <a:ext uri="{FF2B5EF4-FFF2-40B4-BE49-F238E27FC236}">
                <a16:creationId xmlns:a16="http://schemas.microsoft.com/office/drawing/2014/main" id="{D875FC05-9FEE-5CE4-C7A4-17A382124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94" y="6430109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5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BLDC - Motoren</a:t>
            </a:r>
            <a:endParaRPr dirty="0"/>
          </a:p>
        </p:txBody>
      </p:sp>
      <p:pic>
        <p:nvPicPr>
          <p:cNvPr id="2052" name="Picture 4" descr="T-Motor F60 PRO V-LV Light Version FPV Drone Motor - 1950KV">
            <a:extLst>
              <a:ext uri="{FF2B5EF4-FFF2-40B4-BE49-F238E27FC236}">
                <a16:creationId xmlns:a16="http://schemas.microsoft.com/office/drawing/2014/main" id="{07D7F691-F4B0-7645-AE22-89E8E99B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4" y="1734441"/>
            <a:ext cx="2228294" cy="22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BE51C5D-FBED-4A0D-DDC9-22C537DEC1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18" t="20796" r="54014" b="74131"/>
          <a:stretch/>
        </p:blipFill>
        <p:spPr>
          <a:xfrm>
            <a:off x="244985" y="196227"/>
            <a:ext cx="1599479" cy="720046"/>
          </a:xfrm>
          <a:prstGeom prst="rect">
            <a:avLst/>
          </a:prstGeom>
        </p:spPr>
      </p:pic>
      <p:pic>
        <p:nvPicPr>
          <p:cNvPr id="3074" name="Picture 2" descr="Integrierte Gate-Treiber reduzieren die Grundfläche für BLDC-Motoren |  DigiKey">
            <a:extLst>
              <a:ext uri="{FF2B5EF4-FFF2-40B4-BE49-F238E27FC236}">
                <a16:creationId xmlns:a16="http://schemas.microsoft.com/office/drawing/2014/main" id="{59C4259E-E43B-25DC-A3B1-82DA7121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50" y="1761564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24C31EA-4210-D308-AE9D-17D77ECE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84" y="6334799"/>
            <a:ext cx="3633916" cy="3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58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Aufbau</a:t>
            </a:r>
            <a:endParaRPr dirty="0"/>
          </a:p>
        </p:txBody>
      </p:sp>
      <p:pic>
        <p:nvPicPr>
          <p:cNvPr id="2052" name="Picture 4" descr="T-Motor F60 PRO V-LV Light Version FPV Drone Motor - 1950KV">
            <a:extLst>
              <a:ext uri="{FF2B5EF4-FFF2-40B4-BE49-F238E27FC236}">
                <a16:creationId xmlns:a16="http://schemas.microsoft.com/office/drawing/2014/main" id="{07D7F691-F4B0-7645-AE22-89E8E99B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443" y="1751511"/>
            <a:ext cx="2228294" cy="22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79BEFE5-6B4E-E63E-422E-313F1D833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0" t="65666" r="54048" b="18931"/>
          <a:stretch/>
        </p:blipFill>
        <p:spPr bwMode="auto">
          <a:xfrm>
            <a:off x="244985" y="-1200733"/>
            <a:ext cx="1504438" cy="7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388CBF-BFF7-CB36-E4F0-7EE809066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61" y="1115099"/>
            <a:ext cx="3633916" cy="3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grierte Gate-Treiber reduzieren die Grundfläche für BLDC-Motoren |  DigiKey">
            <a:extLst>
              <a:ext uri="{FF2B5EF4-FFF2-40B4-BE49-F238E27FC236}">
                <a16:creationId xmlns:a16="http://schemas.microsoft.com/office/drawing/2014/main" id="{EBDA9530-434E-E94E-8D2A-E65BA8F33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263" y="2318313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Text, Diagramm, Plan, technische Zeichnung enthält.&#10;&#10;Automatisch generierte Beschreibung">
            <a:extLst>
              <a:ext uri="{FF2B5EF4-FFF2-40B4-BE49-F238E27FC236}">
                <a16:creationId xmlns:a16="http://schemas.microsoft.com/office/drawing/2014/main" id="{A48121A8-BAA5-9DDE-C6F7-5D2AB8C57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795" y="5644200"/>
            <a:ext cx="39243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29224-0264-828F-AFF2-788F7FE8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Neuer Aufbau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89F7F52-B6DA-A686-C635-55BF2CAF6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2" y="-4047903"/>
            <a:ext cx="3633916" cy="3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 descr="Ein Bild, das Text, Diagramm, Plan, technische Zeichnung enthält.&#10;&#10;Automatisch generierte Beschreibung">
            <a:extLst>
              <a:ext uri="{FF2B5EF4-FFF2-40B4-BE49-F238E27FC236}">
                <a16:creationId xmlns:a16="http://schemas.microsoft.com/office/drawing/2014/main" id="{AA6E0DC7-D092-4A89-2998-F201607F4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1396462"/>
            <a:ext cx="3924300" cy="28765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-Modell 15">
                <a:extLst>
                  <a:ext uri="{FF2B5EF4-FFF2-40B4-BE49-F238E27FC236}">
                    <a16:creationId xmlns:a16="http://schemas.microsoft.com/office/drawing/2014/main" id="{E0FC1264-6B95-08BD-6036-E9E95DBE1DFD}"/>
                  </a:ext>
                </a:extLst>
              </p:cNvPr>
              <p:cNvGraphicFramePr/>
              <p:nvPr/>
            </p:nvGraphicFramePr>
            <p:xfrm>
              <a:off x="-6181725" y="1313588"/>
              <a:ext cx="3364461" cy="30422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64461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39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-Modell 15">
                <a:extLst>
                  <a:ext uri="{FF2B5EF4-FFF2-40B4-BE49-F238E27FC236}">
                    <a16:creationId xmlns:a16="http://schemas.microsoft.com/office/drawing/2014/main" id="{E0FC1264-6B95-08BD-6036-E9E95DBE1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81725" y="1313588"/>
                <a:ext cx="3364461" cy="3042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-Modell 16">
                <a:extLst>
                  <a:ext uri="{FF2B5EF4-FFF2-40B4-BE49-F238E27FC236}">
                    <a16:creationId xmlns:a16="http://schemas.microsoft.com/office/drawing/2014/main" id="{4AD96374-6BF5-CF62-1166-2F65FC8408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961264" y="1230715"/>
              <a:ext cx="2909417" cy="30422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09417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9369" ay="8458" az="1079988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506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-Modell 16">
                <a:extLst>
                  <a:ext uri="{FF2B5EF4-FFF2-40B4-BE49-F238E27FC236}">
                    <a16:creationId xmlns:a16="http://schemas.microsoft.com/office/drawing/2014/main" id="{4AD96374-6BF5-CF62-1166-2F65FC8408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61264" y="1230715"/>
                <a:ext cx="2909417" cy="30422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12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FDBB3-A7D6-CBAD-23A3-0CB7C5A1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Flight Controller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CFBA97-7D87-B0CF-7D8E-660A8627B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CDFFD0C-DBC4-8062-1ED1-1FBD250367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2CDEB88F-0B8D-4F1F-CD23-53B40346486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ABBBEDA-E460-4759-0A35-50B7CEFF5BD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2DF94E9-3AE9-F6C9-7E94-6966925CC0C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0BB68E98-4D87-1F58-409A-53131CED888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 descr="Ein Bild, das Text, Diagramm, Plan, technische Zeichnung enthält.&#10;&#10;Automatisch generierte Beschreibung">
            <a:extLst>
              <a:ext uri="{FF2B5EF4-FFF2-40B4-BE49-F238E27FC236}">
                <a16:creationId xmlns:a16="http://schemas.microsoft.com/office/drawing/2014/main" id="{89D49034-C4B6-5684-41C5-A3B7278A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05" r="26214" b="77685"/>
          <a:stretch/>
        </p:blipFill>
        <p:spPr>
          <a:xfrm>
            <a:off x="289125" y="521656"/>
            <a:ext cx="1282500" cy="6418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-Modell 17">
                <a:extLst>
                  <a:ext uri="{FF2B5EF4-FFF2-40B4-BE49-F238E27FC236}">
                    <a16:creationId xmlns:a16="http://schemas.microsoft.com/office/drawing/2014/main" id="{058F2645-382D-6BB7-30C2-4B36410D6A47}"/>
                  </a:ext>
                </a:extLst>
              </p:cNvPr>
              <p:cNvGraphicFramePr/>
              <p:nvPr/>
            </p:nvGraphicFramePr>
            <p:xfrm>
              <a:off x="1057275" y="1544953"/>
              <a:ext cx="3364461" cy="30422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64461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639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-Modell 17">
                <a:extLst>
                  <a:ext uri="{FF2B5EF4-FFF2-40B4-BE49-F238E27FC236}">
                    <a16:creationId xmlns:a16="http://schemas.microsoft.com/office/drawing/2014/main" id="{058F2645-382D-6BB7-30C2-4B36410D6A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275" y="1544953"/>
                <a:ext cx="3364461" cy="3042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-Modell 18">
                <a:extLst>
                  <a:ext uri="{FF2B5EF4-FFF2-40B4-BE49-F238E27FC236}">
                    <a16:creationId xmlns:a16="http://schemas.microsoft.com/office/drawing/2014/main" id="{A2AD9E3B-4554-D96F-1992-FB05A37E9F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4086" y="1544953"/>
              <a:ext cx="2909417" cy="30422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9417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9369" ay="8458" az="107998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06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-Modell 18">
                <a:extLst>
                  <a:ext uri="{FF2B5EF4-FFF2-40B4-BE49-F238E27FC236}">
                    <a16:creationId xmlns:a16="http://schemas.microsoft.com/office/drawing/2014/main" id="{A2AD9E3B-4554-D96F-1992-FB05A37E9F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4086" y="1544953"/>
                <a:ext cx="2909417" cy="3042297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 descr="Altium Designer Reviews 2023: Details, Pricing, &amp; Features | G2">
            <a:extLst>
              <a:ext uri="{FF2B5EF4-FFF2-40B4-BE49-F238E27FC236}">
                <a16:creationId xmlns:a16="http://schemas.microsoft.com/office/drawing/2014/main" id="{3E83232A-3A55-CC8F-360C-6705B84F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5122" y="1844695"/>
            <a:ext cx="1980085" cy="1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2444C85-7199-7A5E-FF7B-750311786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037" y="1595025"/>
            <a:ext cx="1953450" cy="19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Verwendete Programme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Altium Designer Reviews 2023: Details, Pricing, &amp; Features | G2">
            <a:extLst>
              <a:ext uri="{FF2B5EF4-FFF2-40B4-BE49-F238E27FC236}">
                <a16:creationId xmlns:a16="http://schemas.microsoft.com/office/drawing/2014/main" id="{58AFD505-34B6-27CE-2153-0052F7C8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07" y="1560369"/>
            <a:ext cx="1980085" cy="1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B7D7116-1FB0-22B0-074B-AB2C384B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047" y="1594725"/>
            <a:ext cx="1953450" cy="1953450"/>
          </a:xfrm>
          <a:prstGeom prst="rect">
            <a:avLst/>
          </a:prstGeom>
        </p:spPr>
      </p:pic>
      <p:pic>
        <p:nvPicPr>
          <p:cNvPr id="5" name="Grafik 4" descr="Ein Bild, das Text, Diagramm, Plan, technische Zeichnung enthält.&#10;&#10;Automatisch generierte Beschreibung">
            <a:extLst>
              <a:ext uri="{FF2B5EF4-FFF2-40B4-BE49-F238E27FC236}">
                <a16:creationId xmlns:a16="http://schemas.microsoft.com/office/drawing/2014/main" id="{512F8949-09E4-CC3D-3B23-3CA1C390C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05" r="26214" b="77685"/>
          <a:stretch/>
        </p:blipFill>
        <p:spPr>
          <a:xfrm>
            <a:off x="294411" y="-1366617"/>
            <a:ext cx="1282500" cy="6418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8804B5CA-9FA6-9C16-B6ED-9EF1907D18B0}"/>
                  </a:ext>
                </a:extLst>
              </p:cNvPr>
              <p:cNvGraphicFramePr/>
              <p:nvPr/>
            </p:nvGraphicFramePr>
            <p:xfrm>
              <a:off x="-4529310" y="1357215"/>
              <a:ext cx="3364461" cy="30422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64461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39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8804B5CA-9FA6-9C16-B6ED-9EF1907D18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529310" y="1357215"/>
                <a:ext cx="3364461" cy="3042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16EF447B-FF6A-1EFB-928B-B68D1311D3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01388" y="1304653"/>
              <a:ext cx="2909417" cy="30422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909417" cy="3042297"/>
                    </a:xfrm>
                    <a:prstGeom prst="rect">
                      <a:avLst/>
                    </a:prstGeom>
                  </am3d:spPr>
                  <am3d:camera>
                    <am3d:pos x="0" y="0" z="66465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587" d="1000000"/>
                    <am3d:preTrans dx="0" dy="-3" dz="-146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9369" ay="8458" az="1079988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506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16EF447B-FF6A-1EFB-928B-B68D1311D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01388" y="1304653"/>
                <a:ext cx="2909417" cy="30422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370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/>
            <a:r>
              <a:rPr lang="de-AT" dirty="0"/>
              <a:t>Flight Controller Platine fertigen</a:t>
            </a:r>
          </a:p>
          <a:p>
            <a:pPr marL="285750" indent="-285750"/>
            <a:endParaRPr lang="de-AT" dirty="0"/>
          </a:p>
          <a:p>
            <a:pPr marL="285750" indent="-285750"/>
            <a:r>
              <a:rPr lang="de-AT" dirty="0"/>
              <a:t>Platine testen/verbessern</a:t>
            </a:r>
          </a:p>
          <a:p>
            <a:pPr marL="285750" indent="-285750"/>
            <a:endParaRPr lang="de-AT" dirty="0"/>
          </a:p>
          <a:p>
            <a:pPr marL="285750" indent="-285750"/>
            <a:r>
              <a:rPr lang="de-AT" dirty="0"/>
              <a:t>Flugtests</a:t>
            </a:r>
          </a:p>
          <a:p>
            <a:pPr marL="285750" indent="-285750"/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64;p37">
            <a:extLst>
              <a:ext uri="{FF2B5EF4-FFF2-40B4-BE49-F238E27FC236}">
                <a16:creationId xmlns:a16="http://schemas.microsoft.com/office/drawing/2014/main" id="{91910067-BFE3-53C0-4E22-57DF2FD11465}"/>
              </a:ext>
            </a:extLst>
          </p:cNvPr>
          <p:cNvSpPr txBox="1">
            <a:spLocks/>
          </p:cNvSpPr>
          <p:nvPr/>
        </p:nvSpPr>
        <p:spPr>
          <a:xfrm>
            <a:off x="-6301887" y="2013399"/>
            <a:ext cx="52797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AT" dirty="0"/>
              <a:t>Schule: 103,25h</a:t>
            </a:r>
          </a:p>
          <a:p>
            <a:pPr marL="0" indent="0"/>
            <a:r>
              <a:rPr lang="de-AT" dirty="0"/>
              <a:t>Freizeit: 132,42h</a:t>
            </a:r>
          </a:p>
          <a:p>
            <a:pPr marL="0" indent="0"/>
            <a:r>
              <a:rPr lang="de-AT" dirty="0"/>
              <a:t>Gesamt: 235,67h</a:t>
            </a:r>
          </a:p>
        </p:txBody>
      </p:sp>
      <p:pic>
        <p:nvPicPr>
          <p:cNvPr id="4" name="Picture 2" descr="Altium Designer Reviews 2023: Details, Pricing, &amp; Features | G2">
            <a:extLst>
              <a:ext uri="{FF2B5EF4-FFF2-40B4-BE49-F238E27FC236}">
                <a16:creationId xmlns:a16="http://schemas.microsoft.com/office/drawing/2014/main" id="{E31C5CFC-26A6-F030-B474-20257E390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558" y="1581707"/>
            <a:ext cx="1980085" cy="1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5291BB4-CDD5-82AE-4425-7A74ACF2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580" y="1732013"/>
            <a:ext cx="1953450" cy="1953450"/>
          </a:xfrm>
          <a:prstGeom prst="rect">
            <a:avLst/>
          </a:prstGeom>
        </p:spPr>
      </p:pic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FF0F9D51-DF52-1B78-11BE-8669E6F521C6}"/>
              </a:ext>
            </a:extLst>
          </p:cNvPr>
          <p:cNvGraphicFramePr>
            <a:graphicFrameLocks/>
          </p:cNvGraphicFramePr>
          <p:nvPr/>
        </p:nvGraphicFramePr>
        <p:xfrm>
          <a:off x="9702996" y="961952"/>
          <a:ext cx="6406914" cy="4124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8546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200-00009F090000}"/>
              </a:ext>
            </a:extLst>
          </p:cNvPr>
          <p:cNvGraphicFramePr>
            <a:graphicFrameLocks/>
          </p:cNvGraphicFramePr>
          <p:nvPr/>
        </p:nvGraphicFramePr>
        <p:xfrm>
          <a:off x="2366199" y="509519"/>
          <a:ext cx="6406914" cy="4124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Untertitel 8">
            <a:extLst>
              <a:ext uri="{FF2B5EF4-FFF2-40B4-BE49-F238E27FC236}">
                <a16:creationId xmlns:a16="http://schemas.microsoft.com/office/drawing/2014/main" id="{1FCC7DE0-D6EC-366E-D1D6-50BEA51CE817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1" name="Google Shape;1264;p37">
            <a:extLst>
              <a:ext uri="{FF2B5EF4-FFF2-40B4-BE49-F238E27FC236}">
                <a16:creationId xmlns:a16="http://schemas.microsoft.com/office/drawing/2014/main" id="{4F019818-5FE5-A3C6-581F-687D93F543B7}"/>
              </a:ext>
            </a:extLst>
          </p:cNvPr>
          <p:cNvSpPr txBox="1">
            <a:spLocks/>
          </p:cNvSpPr>
          <p:nvPr/>
        </p:nvSpPr>
        <p:spPr>
          <a:xfrm>
            <a:off x="370887" y="2225272"/>
            <a:ext cx="52797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AT" dirty="0"/>
              <a:t>Schule: 104h</a:t>
            </a:r>
          </a:p>
          <a:p>
            <a:pPr marL="0" indent="0"/>
            <a:r>
              <a:rPr lang="de-AT" dirty="0"/>
              <a:t>Freizeit: 133h</a:t>
            </a:r>
          </a:p>
          <a:p>
            <a:pPr marL="0" indent="0"/>
            <a:r>
              <a:rPr lang="de-AT" dirty="0"/>
              <a:t>Gesamt: 234h</a:t>
            </a:r>
          </a:p>
        </p:txBody>
      </p:sp>
    </p:spTree>
    <p:extLst>
      <p:ext uri="{BB962C8B-B14F-4D97-AF65-F5344CB8AC3E}">
        <p14:creationId xmlns:p14="http://schemas.microsoft.com/office/powerpoint/2010/main" val="13647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986" name="Google Shape;986;p3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Hardware-Design</a:t>
            </a:r>
            <a:endParaRPr dirty="0"/>
          </a:p>
        </p:txBody>
      </p:sp>
      <p:sp>
        <p:nvSpPr>
          <p:cNvPr id="987" name="Google Shape;987;p30"/>
          <p:cNvSpPr txBox="1">
            <a:spLocks noGrp="1"/>
          </p:cNvSpPr>
          <p:nvPr>
            <p:ph type="subTitle" idx="3"/>
          </p:nvPr>
        </p:nvSpPr>
        <p:spPr>
          <a:xfrm>
            <a:off x="1033550" y="1642198"/>
            <a:ext cx="3192900" cy="64161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Bieder</a:t>
            </a:r>
            <a:endParaRPr dirty="0"/>
          </a:p>
        </p:txBody>
      </p:sp>
      <p:sp>
        <p:nvSpPr>
          <p:cNvPr id="989" name="Google Shape;989;p30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Datenübertragung &amp;      3D-Druck</a:t>
            </a:r>
            <a:endParaRPr dirty="0"/>
          </a:p>
        </p:txBody>
      </p:sp>
      <p:sp>
        <p:nvSpPr>
          <p:cNvPr id="990" name="Google Shape;990;p30"/>
          <p:cNvSpPr txBox="1">
            <a:spLocks noGrp="1"/>
          </p:cNvSpPr>
          <p:nvPr>
            <p:ph type="subTitle" idx="6"/>
          </p:nvPr>
        </p:nvSpPr>
        <p:spPr>
          <a:xfrm>
            <a:off x="1033550" y="3374923"/>
            <a:ext cx="3192900" cy="5769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Heinicke</a:t>
            </a:r>
            <a:endParaRPr dirty="0"/>
          </a:p>
        </p:txBody>
      </p:sp>
      <p:sp>
        <p:nvSpPr>
          <p:cNvPr id="1012" name="Google Shape;1012;p30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Embedded-Software</a:t>
            </a:r>
            <a:endParaRPr dirty="0"/>
          </a:p>
        </p:txBody>
      </p:sp>
      <p:sp>
        <p:nvSpPr>
          <p:cNvPr id="1013" name="Google Shape;1013;p30"/>
          <p:cNvSpPr txBox="1">
            <a:spLocks noGrp="1"/>
          </p:cNvSpPr>
          <p:nvPr>
            <p:ph type="subTitle" idx="9"/>
          </p:nvPr>
        </p:nvSpPr>
        <p:spPr>
          <a:xfrm>
            <a:off x="4917550" y="1686232"/>
            <a:ext cx="3192900" cy="59758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Maximilian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Lendl</a:t>
            </a:r>
            <a:endParaRPr dirty="0"/>
          </a:p>
        </p:txBody>
      </p:sp>
      <p:sp>
        <p:nvSpPr>
          <p:cNvPr id="1015" name="Google Shape;1015;p30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App-Development</a:t>
            </a:r>
            <a:endParaRPr dirty="0"/>
          </a:p>
        </p:txBody>
      </p:sp>
      <p:sp>
        <p:nvSpPr>
          <p:cNvPr id="1016" name="Google Shape;1016;p30"/>
          <p:cNvSpPr txBox="1">
            <a:spLocks noGrp="1"/>
          </p:cNvSpPr>
          <p:nvPr>
            <p:ph type="subTitle" idx="15"/>
          </p:nvPr>
        </p:nvSpPr>
        <p:spPr>
          <a:xfrm>
            <a:off x="4746812" y="3317917"/>
            <a:ext cx="3363638" cy="63393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Sebastian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Hinterberger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0"/>
          <p:cNvGrpSpPr/>
          <p:nvPr/>
        </p:nvGrpSpPr>
        <p:grpSpPr>
          <a:xfrm>
            <a:off x="1148150" y="2282921"/>
            <a:ext cx="6847800" cy="192185"/>
            <a:chOff x="1148150" y="2347308"/>
            <a:chExt cx="6847800" cy="192185"/>
          </a:xfrm>
        </p:grpSpPr>
        <p:cxnSp>
          <p:nvCxnSpPr>
            <p:cNvPr id="1024" name="Google Shape;1024;p30"/>
            <p:cNvCxnSpPr>
              <a:stCxn id="1025" idx="2"/>
              <a:endCxn id="1026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5" name="Google Shape;1025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 rot="-2700000" flipH="1">
              <a:off x="4062342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30"/>
          <p:cNvGrpSpPr/>
          <p:nvPr/>
        </p:nvGrpSpPr>
        <p:grpSpPr>
          <a:xfrm>
            <a:off x="1148150" y="3957025"/>
            <a:ext cx="6847800" cy="192185"/>
            <a:chOff x="1148150" y="2347308"/>
            <a:chExt cx="6847800" cy="192185"/>
          </a:xfrm>
        </p:grpSpPr>
        <p:cxnSp>
          <p:nvCxnSpPr>
            <p:cNvPr id="1029" name="Google Shape;1029;p30"/>
            <p:cNvCxnSpPr>
              <a:stCxn id="1030" idx="2"/>
              <a:endCxn id="1031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0" name="Google Shape;1030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 rot="-8100000">
              <a:off x="5353817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EAB890E-8B8B-BBBA-426E-AD2942843241}"/>
              </a:ext>
            </a:extLst>
          </p:cNvPr>
          <p:cNvSpPr/>
          <p:nvPr/>
        </p:nvSpPr>
        <p:spPr>
          <a:xfrm>
            <a:off x="3516406" y="1956547"/>
            <a:ext cx="2091018" cy="2822821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Google Shape;987;p30">
            <a:extLst>
              <a:ext uri="{FF2B5EF4-FFF2-40B4-BE49-F238E27FC236}">
                <a16:creationId xmlns:a16="http://schemas.microsoft.com/office/drawing/2014/main" id="{55CAA38E-DDFB-E535-E59A-8E11507910F4}"/>
              </a:ext>
            </a:extLst>
          </p:cNvPr>
          <p:cNvSpPr txBox="1">
            <a:spLocks/>
          </p:cNvSpPr>
          <p:nvPr/>
        </p:nvSpPr>
        <p:spPr>
          <a:xfrm>
            <a:off x="3446188" y="2714383"/>
            <a:ext cx="2251624" cy="64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de-DE" dirty="0"/>
              <a:t>Dipl. -Ing.</a:t>
            </a:r>
          </a:p>
          <a:p>
            <a:pPr marL="0" indent="0" algn="ctr"/>
            <a:r>
              <a:rPr lang="de-DE" dirty="0"/>
              <a:t>Josef Reisinger</a:t>
            </a:r>
          </a:p>
        </p:txBody>
      </p:sp>
      <p:sp>
        <p:nvSpPr>
          <p:cNvPr id="10" name="Google Shape;986;p30">
            <a:extLst>
              <a:ext uri="{FF2B5EF4-FFF2-40B4-BE49-F238E27FC236}">
                <a16:creationId xmlns:a16="http://schemas.microsoft.com/office/drawing/2014/main" id="{C7F8D340-9B1A-6C96-A9E1-96D9D00A1F53}"/>
              </a:ext>
            </a:extLst>
          </p:cNvPr>
          <p:cNvSpPr txBox="1">
            <a:spLocks/>
          </p:cNvSpPr>
          <p:nvPr/>
        </p:nvSpPr>
        <p:spPr>
          <a:xfrm>
            <a:off x="4004363" y="3356001"/>
            <a:ext cx="99639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Betreuer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368162" y="2347850"/>
            <a:ext cx="5176963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Datenübertragung</a:t>
            </a:r>
            <a:b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&amp; 3D-Druck</a:t>
            </a:r>
            <a:b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33"/>
          <p:cNvSpPr txBox="1">
            <a:spLocks noGrp="1"/>
          </p:cNvSpPr>
          <p:nvPr>
            <p:ph type="subTitle" idx="1"/>
          </p:nvPr>
        </p:nvSpPr>
        <p:spPr>
          <a:xfrm>
            <a:off x="2600195" y="3587180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 Heinicke</a:t>
            </a:r>
            <a:endParaRPr dirty="0"/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550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Drohnenaufbau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E8E26542-91AF-EE7E-26CF-6308F369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38" y="2273350"/>
            <a:ext cx="6324600" cy="14287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931FDAF-37B3-D357-5828-A17DF0F2750E}"/>
              </a:ext>
            </a:extLst>
          </p:cNvPr>
          <p:cNvSpPr/>
          <p:nvPr/>
        </p:nvSpPr>
        <p:spPr>
          <a:xfrm>
            <a:off x="3899647" y="1520073"/>
            <a:ext cx="1301517" cy="708331"/>
          </a:xfrm>
          <a:prstGeom prst="rect">
            <a:avLst/>
          </a:prstGeom>
          <a:noFill/>
          <a:ln w="38100">
            <a:solidFill>
              <a:srgbClr val="4E5E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5372D56-503B-6C61-D780-CDF6ACC046F6}"/>
              </a:ext>
            </a:extLst>
          </p:cNvPr>
          <p:cNvSpPr/>
          <p:nvPr/>
        </p:nvSpPr>
        <p:spPr>
          <a:xfrm>
            <a:off x="3899646" y="3328747"/>
            <a:ext cx="1301517" cy="373354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schenkliges Dreieck 10">
            <a:extLst>
              <a:ext uri="{FF2B5EF4-FFF2-40B4-BE49-F238E27FC236}">
                <a16:creationId xmlns:a16="http://schemas.microsoft.com/office/drawing/2014/main" id="{73859E92-2750-D43A-81C3-3F4778EAA7F5}"/>
              </a:ext>
            </a:extLst>
          </p:cNvPr>
          <p:cNvSpPr/>
          <p:nvPr/>
        </p:nvSpPr>
        <p:spPr>
          <a:xfrm rot="10800000">
            <a:off x="2232213" y="3174098"/>
            <a:ext cx="396688" cy="994652"/>
          </a:xfrm>
          <a:prstGeom prst="triangle">
            <a:avLst/>
          </a:prstGeom>
          <a:noFill/>
          <a:ln>
            <a:solidFill>
              <a:srgbClr val="4E5E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4423BBAC-D156-93C0-8430-2418DA78540E}"/>
              </a:ext>
            </a:extLst>
          </p:cNvPr>
          <p:cNvSpPr/>
          <p:nvPr/>
        </p:nvSpPr>
        <p:spPr>
          <a:xfrm rot="10800000">
            <a:off x="6485859" y="3175872"/>
            <a:ext cx="396688" cy="994652"/>
          </a:xfrm>
          <a:prstGeom prst="triangle">
            <a:avLst/>
          </a:prstGeom>
          <a:noFill/>
          <a:ln>
            <a:solidFill>
              <a:srgbClr val="4E5E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032FB6B-C3F6-C7E8-6E15-5BE171FC1A27}"/>
              </a:ext>
            </a:extLst>
          </p:cNvPr>
          <p:cNvSpPr/>
          <p:nvPr/>
        </p:nvSpPr>
        <p:spPr>
          <a:xfrm>
            <a:off x="3899645" y="2376761"/>
            <a:ext cx="1301517" cy="708331"/>
          </a:xfrm>
          <a:prstGeom prst="rect">
            <a:avLst/>
          </a:prstGeom>
          <a:noFill/>
          <a:ln w="38100">
            <a:solidFill>
              <a:srgbClr val="F6F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A756AAD-6249-B846-FAA5-053F0861F4AF}"/>
              </a:ext>
            </a:extLst>
          </p:cNvPr>
          <p:cNvGrpSpPr/>
          <p:nvPr/>
        </p:nvGrpSpPr>
        <p:grpSpPr>
          <a:xfrm>
            <a:off x="1189442" y="1871230"/>
            <a:ext cx="988983" cy="1180362"/>
            <a:chOff x="1189442" y="1871230"/>
            <a:chExt cx="988983" cy="118036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06DB6FE-866D-939E-526A-A3D9E091AFD9}"/>
                </a:ext>
              </a:extLst>
            </p:cNvPr>
            <p:cNvCxnSpPr>
              <a:cxnSpLocks/>
            </p:cNvCxnSpPr>
            <p:nvPr/>
          </p:nvCxnSpPr>
          <p:spPr>
            <a:xfrm>
              <a:off x="1189442" y="1871230"/>
              <a:ext cx="0" cy="1180362"/>
            </a:xfrm>
            <a:prstGeom prst="line">
              <a:avLst/>
            </a:prstGeom>
            <a:ln w="38100">
              <a:solidFill>
                <a:srgbClr val="4E5E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23AE603-561A-657F-795B-3E3D87A129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9614" y="3034793"/>
              <a:ext cx="968811" cy="0"/>
            </a:xfrm>
            <a:prstGeom prst="line">
              <a:avLst/>
            </a:prstGeom>
            <a:ln w="38100">
              <a:solidFill>
                <a:srgbClr val="4E5E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AAC8AE7-75E5-3A8E-77EE-F6CDFC3E128F}"/>
              </a:ext>
            </a:extLst>
          </p:cNvPr>
          <p:cNvGrpSpPr/>
          <p:nvPr/>
        </p:nvGrpSpPr>
        <p:grpSpPr>
          <a:xfrm flipH="1">
            <a:off x="6940913" y="1840930"/>
            <a:ext cx="988983" cy="1180362"/>
            <a:chOff x="1189442" y="1871230"/>
            <a:chExt cx="988983" cy="118036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2238FFB0-C7A4-7839-4E15-E612E71F4E86}"/>
                </a:ext>
              </a:extLst>
            </p:cNvPr>
            <p:cNvCxnSpPr>
              <a:cxnSpLocks/>
            </p:cNvCxnSpPr>
            <p:nvPr/>
          </p:nvCxnSpPr>
          <p:spPr>
            <a:xfrm>
              <a:off x="1189442" y="1871230"/>
              <a:ext cx="0" cy="1180362"/>
            </a:xfrm>
            <a:prstGeom prst="line">
              <a:avLst/>
            </a:prstGeom>
            <a:ln w="38100">
              <a:solidFill>
                <a:srgbClr val="4E5E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F2E01604-F08C-887B-9887-9D6EC6DE0243}"/>
                </a:ext>
              </a:extLst>
            </p:cNvPr>
            <p:cNvCxnSpPr>
              <a:cxnSpLocks/>
            </p:cNvCxnSpPr>
            <p:nvPr/>
          </p:nvCxnSpPr>
          <p:spPr>
            <a:xfrm>
              <a:off x="1209614" y="3034793"/>
              <a:ext cx="968811" cy="0"/>
            </a:xfrm>
            <a:prstGeom prst="line">
              <a:avLst/>
            </a:prstGeom>
            <a:ln w="38100">
              <a:solidFill>
                <a:srgbClr val="4E5E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ED2E33EA-12F2-BBA0-6E24-0E5DA703ED45}"/>
              </a:ext>
            </a:extLst>
          </p:cNvPr>
          <p:cNvSpPr txBox="1"/>
          <p:nvPr/>
        </p:nvSpPr>
        <p:spPr>
          <a:xfrm>
            <a:off x="3939666" y="1555972"/>
            <a:ext cx="12614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/>
              <a:t>Flight -Controller &amp; Sensorplatine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FD17A5B-9C21-902B-98B0-BE45A598EEC5}"/>
              </a:ext>
            </a:extLst>
          </p:cNvPr>
          <p:cNvSpPr txBox="1"/>
          <p:nvPr/>
        </p:nvSpPr>
        <p:spPr>
          <a:xfrm>
            <a:off x="3917246" y="2407627"/>
            <a:ext cx="12614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6F6FF"/>
                </a:solidFill>
              </a:rPr>
              <a:t>Sender, Empfänger, Kamera &amp; ESC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0FBAC68-F554-5670-0219-7481B6AC682E}"/>
              </a:ext>
            </a:extLst>
          </p:cNvPr>
          <p:cNvSpPr txBox="1"/>
          <p:nvPr/>
        </p:nvSpPr>
        <p:spPr>
          <a:xfrm>
            <a:off x="3915002" y="3360113"/>
            <a:ext cx="12614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LiPo</a:t>
            </a:r>
            <a:r>
              <a:rPr lang="de-DE" sz="1200" dirty="0"/>
              <a:t> - Akku</a:t>
            </a:r>
          </a:p>
        </p:txBody>
      </p:sp>
    </p:spTree>
    <p:extLst>
      <p:ext uri="{BB962C8B-B14F-4D97-AF65-F5344CB8AC3E}">
        <p14:creationId xmlns:p14="http://schemas.microsoft.com/office/powerpoint/2010/main" val="2174850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Drohnenaufbau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E8E26542-91AF-EE7E-26CF-6308F369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38" y="2273350"/>
            <a:ext cx="6324600" cy="142875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032FB6B-C3F6-C7E8-6E15-5BE171FC1A27}"/>
              </a:ext>
            </a:extLst>
          </p:cNvPr>
          <p:cNvSpPr/>
          <p:nvPr/>
        </p:nvSpPr>
        <p:spPr>
          <a:xfrm>
            <a:off x="3807619" y="2385439"/>
            <a:ext cx="1507331" cy="635854"/>
          </a:xfrm>
          <a:prstGeom prst="rect">
            <a:avLst/>
          </a:prstGeom>
          <a:noFill/>
          <a:ln w="38100">
            <a:solidFill>
              <a:srgbClr val="F6F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A756AAD-6249-B846-FAA5-053F0861F4AF}"/>
              </a:ext>
            </a:extLst>
          </p:cNvPr>
          <p:cNvGrpSpPr/>
          <p:nvPr/>
        </p:nvGrpSpPr>
        <p:grpSpPr>
          <a:xfrm>
            <a:off x="1189442" y="1871230"/>
            <a:ext cx="988983" cy="1180362"/>
            <a:chOff x="1189442" y="1871230"/>
            <a:chExt cx="988983" cy="118036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06DB6FE-866D-939E-526A-A3D9E091AFD9}"/>
                </a:ext>
              </a:extLst>
            </p:cNvPr>
            <p:cNvCxnSpPr>
              <a:cxnSpLocks/>
            </p:cNvCxnSpPr>
            <p:nvPr/>
          </p:nvCxnSpPr>
          <p:spPr>
            <a:xfrm>
              <a:off x="1189442" y="1871230"/>
              <a:ext cx="0" cy="118036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23AE603-561A-657F-795B-3E3D87A129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9614" y="3034793"/>
              <a:ext cx="96881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AAC8AE7-75E5-3A8E-77EE-F6CDFC3E128F}"/>
              </a:ext>
            </a:extLst>
          </p:cNvPr>
          <p:cNvGrpSpPr/>
          <p:nvPr/>
        </p:nvGrpSpPr>
        <p:grpSpPr>
          <a:xfrm flipH="1">
            <a:off x="6940913" y="1840930"/>
            <a:ext cx="988983" cy="1180362"/>
            <a:chOff x="1189442" y="1871230"/>
            <a:chExt cx="988983" cy="118036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2238FFB0-C7A4-7839-4E15-E612E71F4E86}"/>
                </a:ext>
              </a:extLst>
            </p:cNvPr>
            <p:cNvCxnSpPr>
              <a:cxnSpLocks/>
            </p:cNvCxnSpPr>
            <p:nvPr/>
          </p:nvCxnSpPr>
          <p:spPr>
            <a:xfrm>
              <a:off x="1189442" y="1871230"/>
              <a:ext cx="0" cy="118036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F2E01604-F08C-887B-9887-9D6EC6DE0243}"/>
                </a:ext>
              </a:extLst>
            </p:cNvPr>
            <p:cNvCxnSpPr>
              <a:cxnSpLocks/>
            </p:cNvCxnSpPr>
            <p:nvPr/>
          </p:nvCxnSpPr>
          <p:spPr>
            <a:xfrm>
              <a:off x="1209614" y="3034793"/>
              <a:ext cx="96881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EFD17A5B-9C21-902B-98B0-BE45A598EEC5}"/>
              </a:ext>
            </a:extLst>
          </p:cNvPr>
          <p:cNvSpPr txBox="1"/>
          <p:nvPr/>
        </p:nvSpPr>
        <p:spPr>
          <a:xfrm>
            <a:off x="3807619" y="2385572"/>
            <a:ext cx="15930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6F6FF"/>
                </a:solidFill>
              </a:rPr>
              <a:t>FC + ESC - Stack Sender, Empfänger, Kamera &amp; ESC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D0682B1-CF4A-5678-0F60-63848AA02816}"/>
              </a:ext>
            </a:extLst>
          </p:cNvPr>
          <p:cNvSpPr/>
          <p:nvPr/>
        </p:nvSpPr>
        <p:spPr>
          <a:xfrm>
            <a:off x="3899646" y="1857128"/>
            <a:ext cx="1301517" cy="373354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22B0DF3-B73C-EFD4-C016-D264F32FEC28}"/>
              </a:ext>
            </a:extLst>
          </p:cNvPr>
          <p:cNvSpPr txBox="1"/>
          <p:nvPr/>
        </p:nvSpPr>
        <p:spPr>
          <a:xfrm>
            <a:off x="3915002" y="1888494"/>
            <a:ext cx="12614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LiPo</a:t>
            </a:r>
            <a:r>
              <a:rPr lang="de-DE" sz="1200" dirty="0"/>
              <a:t> - Akku</a:t>
            </a:r>
          </a:p>
        </p:txBody>
      </p:sp>
    </p:spTree>
    <p:extLst>
      <p:ext uri="{BB962C8B-B14F-4D97-AF65-F5344CB8AC3E}">
        <p14:creationId xmlns:p14="http://schemas.microsoft.com/office/powerpoint/2010/main" val="266356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3D-Design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rafik 4" descr="Ein Bild, das Schwarzweiß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FA4E97-696D-165B-25FF-60E373DFE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74" t="18042" r="26947" b="9475"/>
          <a:stretch/>
        </p:blipFill>
        <p:spPr>
          <a:xfrm>
            <a:off x="339361" y="1477029"/>
            <a:ext cx="3441724" cy="2759485"/>
          </a:xfrm>
          <a:prstGeom prst="rect">
            <a:avLst/>
          </a:prstGeom>
        </p:spPr>
      </p:pic>
      <p:pic>
        <p:nvPicPr>
          <p:cNvPr id="12" name="Grafik 11" descr="Ein Bild, das Schwarzweiß, Rad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DE1BD37-FB4B-BEC2-7893-2E9F2B758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47" t="19596" r="29749" b="12896"/>
          <a:stretch/>
        </p:blipFill>
        <p:spPr>
          <a:xfrm>
            <a:off x="5250180" y="1557418"/>
            <a:ext cx="3630516" cy="2790876"/>
          </a:xfrm>
          <a:prstGeom prst="rect">
            <a:avLst/>
          </a:prstGeom>
        </p:spPr>
      </p:pic>
      <p:pic>
        <p:nvPicPr>
          <p:cNvPr id="14" name="Grafik 13" descr="Pfeil nach rechts mit einfarbiger Füllung">
            <a:extLst>
              <a:ext uri="{FF2B5EF4-FFF2-40B4-BE49-F238E27FC236}">
                <a16:creationId xmlns:a16="http://schemas.microsoft.com/office/drawing/2014/main" id="{BC7A7E49-BBA2-31DA-45A0-D55B737C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4859" y="1987134"/>
            <a:ext cx="1099419" cy="117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4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3D-Design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Werkzeug, Licht enthält.&#10;&#10;Automatisch generierte Beschreibung">
            <a:extLst>
              <a:ext uri="{FF2B5EF4-FFF2-40B4-BE49-F238E27FC236}">
                <a16:creationId xmlns:a16="http://schemas.microsoft.com/office/drawing/2014/main" id="{492F0E43-28EB-1E59-EB70-2DC363082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51" t="9333" r="41596" b="5410"/>
          <a:stretch/>
        </p:blipFill>
        <p:spPr>
          <a:xfrm>
            <a:off x="2538604" y="1494239"/>
            <a:ext cx="1242534" cy="271316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47D36A-2002-A90F-93FC-1F469D48B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07" t="24434" r="36629" b="13290"/>
          <a:stretch/>
        </p:blipFill>
        <p:spPr>
          <a:xfrm>
            <a:off x="4370043" y="1549580"/>
            <a:ext cx="2598244" cy="27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30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FA960928-C024-058D-F1F3-740C91065688}"/>
              </a:ext>
            </a:extLst>
          </p:cNvPr>
          <p:cNvSpPr/>
          <p:nvPr/>
        </p:nvSpPr>
        <p:spPr>
          <a:xfrm>
            <a:off x="5968728" y="3767628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A90C868-9EE7-7129-525E-8A439E78E437}"/>
              </a:ext>
            </a:extLst>
          </p:cNvPr>
          <p:cNvSpPr/>
          <p:nvPr/>
        </p:nvSpPr>
        <p:spPr>
          <a:xfrm>
            <a:off x="6537641" y="1767536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6BB13F4-160F-7CA3-44D3-775A2F5A4953}"/>
              </a:ext>
            </a:extLst>
          </p:cNvPr>
          <p:cNvSpPr/>
          <p:nvPr/>
        </p:nvSpPr>
        <p:spPr>
          <a:xfrm>
            <a:off x="226168" y="150772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09DD358-E1B9-9420-A8EE-872D9EC30D0E}"/>
              </a:ext>
            </a:extLst>
          </p:cNvPr>
          <p:cNvSpPr/>
          <p:nvPr/>
        </p:nvSpPr>
        <p:spPr>
          <a:xfrm rot="5400000">
            <a:off x="-583127" y="2398684"/>
            <a:ext cx="2568388" cy="137557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898EE08-BA19-CC79-7E4A-70ABDE484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644" y="192406"/>
            <a:ext cx="5635475" cy="47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5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DCE47BC-90A2-3759-960A-EDC1BD47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Datenübertragung</a:t>
            </a:r>
          </a:p>
        </p:txBody>
      </p:sp>
      <p:pic>
        <p:nvPicPr>
          <p:cNvPr id="5" name="Grafik 4" descr="Ein Bild, das Text, Elektronik, Elektronisches Gerät, Anzeigegerät enthält.&#10;&#10;Automatisch generierte Beschreibung">
            <a:extLst>
              <a:ext uri="{FF2B5EF4-FFF2-40B4-BE49-F238E27FC236}">
                <a16:creationId xmlns:a16="http://schemas.microsoft.com/office/drawing/2014/main" id="{44241B12-BDBC-6E1E-9511-8950FF061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9" t="26851" r="23333" b="30027"/>
          <a:stretch/>
        </p:blipFill>
        <p:spPr>
          <a:xfrm>
            <a:off x="2253119" y="1158726"/>
            <a:ext cx="4503467" cy="170675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401D189-EF42-9D30-5F15-A66DC00EBB21}"/>
              </a:ext>
            </a:extLst>
          </p:cNvPr>
          <p:cNvGrpSpPr/>
          <p:nvPr/>
        </p:nvGrpSpPr>
        <p:grpSpPr>
          <a:xfrm rot="-60000">
            <a:off x="2262356" y="3152817"/>
            <a:ext cx="4507899" cy="1640853"/>
            <a:chOff x="951348" y="2863273"/>
            <a:chExt cx="4679038" cy="207884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FB4C304-9CD4-DE43-0B9A-BC935B97A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726"/>
            <a:stretch/>
          </p:blipFill>
          <p:spPr>
            <a:xfrm>
              <a:off x="951348" y="2863273"/>
              <a:ext cx="4674439" cy="102523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86520E-D3F0-D956-6EE7-A78CDB249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556"/>
            <a:stretch/>
          </p:blipFill>
          <p:spPr>
            <a:xfrm>
              <a:off x="955947" y="3888514"/>
              <a:ext cx="4674439" cy="1053600"/>
            </a:xfrm>
            <a:prstGeom prst="rect">
              <a:avLst/>
            </a:prstGeom>
          </p:spPr>
        </p:pic>
      </p:grp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73C1A9C-C555-3FD4-F59E-ADD83758763D}"/>
              </a:ext>
            </a:extLst>
          </p:cNvPr>
          <p:cNvCxnSpPr>
            <a:cxnSpLocks/>
          </p:cNvCxnSpPr>
          <p:nvPr/>
        </p:nvCxnSpPr>
        <p:spPr>
          <a:xfrm>
            <a:off x="2259339" y="2519262"/>
            <a:ext cx="450346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6C827EE-6EBD-3512-6428-6E78B0E8CB74}"/>
              </a:ext>
            </a:extLst>
          </p:cNvPr>
          <p:cNvCxnSpPr>
            <a:cxnSpLocks/>
          </p:cNvCxnSpPr>
          <p:nvPr/>
        </p:nvCxnSpPr>
        <p:spPr>
          <a:xfrm>
            <a:off x="2250006" y="4440371"/>
            <a:ext cx="450346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5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Verwendete Programme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90C3BD0D-4E11-6ED2-5D7D-5DCF7C50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14" y="1615823"/>
            <a:ext cx="1164809" cy="1236490"/>
          </a:xfrm>
          <a:prstGeom prst="rect">
            <a:avLst/>
          </a:prstGeom>
        </p:spPr>
      </p:pic>
      <p:pic>
        <p:nvPicPr>
          <p:cNvPr id="5" name="Grafik 4" descr="Ein Bild, das Grafiken, Logo, Symbol, Schrift enthält.&#10;&#10;Automatisch generierte Beschreibung">
            <a:extLst>
              <a:ext uri="{FF2B5EF4-FFF2-40B4-BE49-F238E27FC236}">
                <a16:creationId xmlns:a16="http://schemas.microsoft.com/office/drawing/2014/main" id="{E2482398-2467-5F95-8C77-DF5B48411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719" y="1622982"/>
            <a:ext cx="1229331" cy="1229331"/>
          </a:xfrm>
          <a:prstGeom prst="rect">
            <a:avLst/>
          </a:prstGeom>
        </p:spPr>
      </p:pic>
      <p:pic>
        <p:nvPicPr>
          <p:cNvPr id="4" name="Grafik 3" descr="Ein Bild, das Grafiken, Symbol, Screenshot, Logo enthält.&#10;&#10;Automatisch generierte Beschreibung">
            <a:extLst>
              <a:ext uri="{FF2B5EF4-FFF2-40B4-BE49-F238E27FC236}">
                <a16:creationId xmlns:a16="http://schemas.microsoft.com/office/drawing/2014/main" id="{3DA993D7-2924-3356-E28E-F4AB8885D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909" y="2698320"/>
            <a:ext cx="2358338" cy="23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38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1932150" y="1660874"/>
            <a:ext cx="5279700" cy="255082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/>
            <a:r>
              <a:rPr lang="de-DE" dirty="0"/>
              <a:t>Datenübertragung fertig ausprogrammieren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evtl. Fehlererkennung für Datenübertragung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Zusatzbeschaltung zu Datenrückgewinnung, Schaltung löten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HCSR04 programmieren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Ground-Station entwerfen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Error-Code Übertragung</a:t>
            </a:r>
          </a:p>
          <a:p>
            <a:pPr marL="285750" indent="-285750"/>
            <a:endParaRPr lang="de-DE" dirty="0"/>
          </a:p>
          <a:p>
            <a:pPr marL="285750" indent="-285750"/>
            <a:endParaRPr lang="de-DE" dirty="0"/>
          </a:p>
          <a:p>
            <a:pPr marL="285750" indent="-285750"/>
            <a:endParaRPr lang="de-DE" dirty="0"/>
          </a:p>
          <a:p>
            <a:pPr marL="285750" indent="-285750"/>
            <a:endParaRPr lang="de-DE"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1155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Untertitel 3">
            <a:extLst>
              <a:ext uri="{FF2B5EF4-FFF2-40B4-BE49-F238E27FC236}">
                <a16:creationId xmlns:a16="http://schemas.microsoft.com/office/drawing/2014/main" id="{84AAE19F-498D-D57D-0455-84AAF8CE63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E7BB408-31EF-A48A-B9DB-E07ECE8D9A7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754F1CAC-947B-7D9A-BA55-CA977B793AF7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24E843CD-ED2E-A650-3B5D-1BB8A5D9B7C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00D991A2-505C-9A2C-2650-E33C217025F2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258400" y="4485239"/>
            <a:ext cx="5606324" cy="461618"/>
          </a:xfrm>
        </p:spPr>
        <p:txBody>
          <a:bodyPr/>
          <a:lstStyle/>
          <a:p>
            <a:pPr algn="l"/>
            <a:r>
              <a:rPr lang="de-DE" dirty="0"/>
              <a:t>Stunden:</a:t>
            </a:r>
          </a:p>
          <a:p>
            <a:pPr algn="l"/>
            <a:r>
              <a:rPr lang="de-DE" dirty="0"/>
              <a:t>Freizeit: 144 h	Gesamt: 208  h</a:t>
            </a:r>
          </a:p>
          <a:p>
            <a:pPr algn="l"/>
            <a:endParaRPr lang="de-DE" dirty="0"/>
          </a:p>
          <a:p>
            <a:pPr marL="127000" indent="0" algn="l"/>
            <a:endParaRPr lang="de-DE" dirty="0"/>
          </a:p>
        </p:txBody>
      </p:sp>
      <p:graphicFrame>
        <p:nvGraphicFramePr>
          <p:cNvPr id="3" name="Chart 1">
            <a:extLst>
              <a:ext uri="{FF2B5EF4-FFF2-40B4-BE49-F238E27FC236}">
                <a16:creationId xmlns:a16="http://schemas.microsoft.com/office/drawing/2014/main" id="{00000000-0008-0000-0200-00009F090000}"/>
              </a:ext>
            </a:extLst>
          </p:cNvPr>
          <p:cNvGraphicFramePr>
            <a:graphicFrameLocks/>
          </p:cNvGraphicFramePr>
          <p:nvPr/>
        </p:nvGraphicFramePr>
        <p:xfrm>
          <a:off x="1061974" y="453813"/>
          <a:ext cx="6609405" cy="3994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03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C6A311B-DC21-4146-DD7A-C0A254FFA087}"/>
              </a:ext>
            </a:extLst>
          </p:cNvPr>
          <p:cNvSpPr/>
          <p:nvPr/>
        </p:nvSpPr>
        <p:spPr>
          <a:xfrm>
            <a:off x="601980" y="3886200"/>
            <a:ext cx="3063240" cy="125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C6F8898-1294-533F-4FD7-2EA4D946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346" t="57873" r="6696" b="-252"/>
          <a:stretch/>
        </p:blipFill>
        <p:spPr>
          <a:xfrm>
            <a:off x="899159" y="198120"/>
            <a:ext cx="7071361" cy="48424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2379384" y="2347850"/>
            <a:ext cx="4165742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Embedded-Software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3"/>
          <p:cNvGrpSpPr/>
          <p:nvPr/>
        </p:nvGrpSpPr>
        <p:grpSpPr>
          <a:xfrm>
            <a:off x="1005972" y="2347838"/>
            <a:ext cx="873188" cy="546900"/>
            <a:chOff x="1115510" y="4327288"/>
            <a:chExt cx="873188" cy="546900"/>
          </a:xfrm>
        </p:grpSpPr>
        <p:sp>
          <p:nvSpPr>
            <p:cNvPr id="1147" name="Google Shape;1147;p33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3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149" name="Google Shape;1149;p3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1114;p33">
            <a:extLst>
              <a:ext uri="{FF2B5EF4-FFF2-40B4-BE49-F238E27FC236}">
                <a16:creationId xmlns:a16="http://schemas.microsoft.com/office/drawing/2014/main" id="{7172CA2C-8A32-3E0F-D7A1-3D9CE7663C3D}"/>
              </a:ext>
            </a:extLst>
          </p:cNvPr>
          <p:cNvSpPr txBox="1">
            <a:spLocks/>
          </p:cNvSpPr>
          <p:nvPr/>
        </p:nvSpPr>
        <p:spPr>
          <a:xfrm>
            <a:off x="2600195" y="3587180"/>
            <a:ext cx="39465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Maximilian Lendl</a:t>
            </a:r>
          </a:p>
        </p:txBody>
      </p:sp>
    </p:spTree>
    <p:extLst>
      <p:ext uri="{BB962C8B-B14F-4D97-AF65-F5344CB8AC3E}">
        <p14:creationId xmlns:p14="http://schemas.microsoft.com/office/powerpoint/2010/main" val="2760879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F6B51114-3F46-1E54-AAF5-76BC1FEABE38}"/>
              </a:ext>
            </a:extLst>
          </p:cNvPr>
          <p:cNvSpPr/>
          <p:nvPr/>
        </p:nvSpPr>
        <p:spPr>
          <a:xfrm>
            <a:off x="1236189" y="2328488"/>
            <a:ext cx="6669866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Flight Controller</a:t>
            </a:r>
          </a:p>
          <a:p>
            <a:pPr algn="ctr"/>
            <a:r>
              <a:rPr lang="de-DE" dirty="0"/>
              <a:t>STM32H7A3RGT6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75F645B-19C8-1FE2-C072-6BAD541A7F66}"/>
              </a:ext>
            </a:extLst>
          </p:cNvPr>
          <p:cNvSpPr/>
          <p:nvPr/>
        </p:nvSpPr>
        <p:spPr>
          <a:xfrm>
            <a:off x="1236189" y="620830"/>
            <a:ext cx="165841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29B380C-FED4-9234-A745-6F8D2BFC0F5B}"/>
              </a:ext>
            </a:extLst>
          </p:cNvPr>
          <p:cNvSpPr/>
          <p:nvPr/>
        </p:nvSpPr>
        <p:spPr>
          <a:xfrm>
            <a:off x="3744998" y="620830"/>
            <a:ext cx="165224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Batteriespannung</a:t>
            </a:r>
          </a:p>
          <a:p>
            <a:pPr algn="ctr"/>
            <a:r>
              <a:rPr lang="de-DE" dirty="0"/>
              <a:t>DS2438</a:t>
            </a:r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C75521-2E2F-A6DF-7F02-DE84A9C4411D}"/>
              </a:ext>
            </a:extLst>
          </p:cNvPr>
          <p:cNvSpPr/>
          <p:nvPr/>
        </p:nvSpPr>
        <p:spPr>
          <a:xfrm>
            <a:off x="3882654" y="4053636"/>
            <a:ext cx="1514589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ESC</a:t>
            </a:r>
            <a:endParaRPr lang="de-AT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D37979-E423-AD28-8CB9-2C47315E4CE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4571121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06DBFF1C-B02D-C064-1D87-E9D170688167}"/>
              </a:ext>
            </a:extLst>
          </p:cNvPr>
          <p:cNvSpPr txBox="1"/>
          <p:nvPr/>
        </p:nvSpPr>
        <p:spPr>
          <a:xfrm>
            <a:off x="4572041" y="177769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1-Wire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" name="!!SCL_P">
            <a:extLst>
              <a:ext uri="{FF2B5EF4-FFF2-40B4-BE49-F238E27FC236}">
                <a16:creationId xmlns:a16="http://schemas.microsoft.com/office/drawing/2014/main" id="{C99B4F36-4476-C1C1-A782-56CC1C6DA9E5}"/>
              </a:ext>
            </a:extLst>
          </p:cNvPr>
          <p:cNvCxnSpPr>
            <a:cxnSpLocks/>
          </p:cNvCxnSpPr>
          <p:nvPr/>
        </p:nvCxnSpPr>
        <p:spPr>
          <a:xfrm>
            <a:off x="1557645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!!SDA_P">
            <a:extLst>
              <a:ext uri="{FF2B5EF4-FFF2-40B4-BE49-F238E27FC236}">
                <a16:creationId xmlns:a16="http://schemas.microsoft.com/office/drawing/2014/main" id="{3FCEC9BA-8BE0-AFEB-9890-B04CFBB0029A}"/>
              </a:ext>
            </a:extLst>
          </p:cNvPr>
          <p:cNvCxnSpPr>
            <a:cxnSpLocks/>
          </p:cNvCxnSpPr>
          <p:nvPr/>
        </p:nvCxnSpPr>
        <p:spPr>
          <a:xfrm>
            <a:off x="2554456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DDD3A28-0299-135F-BB3B-E578DFF9A882}"/>
              </a:ext>
            </a:extLst>
          </p:cNvPr>
          <p:cNvSpPr txBox="1"/>
          <p:nvPr/>
        </p:nvSpPr>
        <p:spPr>
          <a:xfrm>
            <a:off x="1557645" y="1661875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</a:p>
          <a:p>
            <a:r>
              <a:rPr lang="de-DE" dirty="0">
                <a:solidFill>
                  <a:schemeClr val="bg1"/>
                </a:solidFill>
              </a:rPr>
              <a:t>SCL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3C467F4-2D32-E59E-BC7B-AE8429D1EA11}"/>
              </a:ext>
            </a:extLst>
          </p:cNvPr>
          <p:cNvSpPr txBox="1"/>
          <p:nvPr/>
        </p:nvSpPr>
        <p:spPr>
          <a:xfrm>
            <a:off x="2559718" y="1661875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SDA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9C3E79F-09C7-03C9-0F87-657078D38CD9}"/>
              </a:ext>
            </a:extLst>
          </p:cNvPr>
          <p:cNvSpPr/>
          <p:nvPr/>
        </p:nvSpPr>
        <p:spPr>
          <a:xfrm>
            <a:off x="6244552" y="627579"/>
            <a:ext cx="165841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Receiver</a:t>
            </a:r>
          </a:p>
          <a:p>
            <a:pPr algn="ctr"/>
            <a:r>
              <a:rPr lang="de-DE" dirty="0"/>
              <a:t>TGY-iA6C</a:t>
            </a:r>
            <a:endParaRPr lang="de-AT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B46A50-737A-F1DA-6A77-239A546DCEE6}"/>
              </a:ext>
            </a:extLst>
          </p:cNvPr>
          <p:cNvCxnSpPr>
            <a:cxnSpLocks/>
          </p:cNvCxnSpPr>
          <p:nvPr/>
        </p:nvCxnSpPr>
        <p:spPr>
          <a:xfrm>
            <a:off x="6588147" y="154782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3CB14BD-9B34-9200-A97F-3FA5665F5386}"/>
              </a:ext>
            </a:extLst>
          </p:cNvPr>
          <p:cNvCxnSpPr>
            <a:cxnSpLocks/>
          </p:cNvCxnSpPr>
          <p:nvPr/>
        </p:nvCxnSpPr>
        <p:spPr>
          <a:xfrm>
            <a:off x="7584958" y="154782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0E49289-BA1C-9A54-7CEE-565C688D7657}"/>
              </a:ext>
            </a:extLst>
          </p:cNvPr>
          <p:cNvSpPr txBox="1"/>
          <p:nvPr/>
        </p:nvSpPr>
        <p:spPr>
          <a:xfrm>
            <a:off x="6588147" y="1661875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serielles</a:t>
            </a:r>
          </a:p>
          <a:p>
            <a:r>
              <a:rPr lang="de-DE" dirty="0">
                <a:solidFill>
                  <a:schemeClr val="bg1"/>
                </a:solidFill>
              </a:rPr>
              <a:t>Protokoll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4730EF-AAF4-95EE-DC15-1BEC3DF1EA7E}"/>
              </a:ext>
            </a:extLst>
          </p:cNvPr>
          <p:cNvSpPr txBox="1"/>
          <p:nvPr/>
        </p:nvSpPr>
        <p:spPr>
          <a:xfrm>
            <a:off x="7584958" y="177769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PPM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91CBFB2-57DD-3E6A-64AE-34539C88EAAA}"/>
              </a:ext>
            </a:extLst>
          </p:cNvPr>
          <p:cNvCxnSpPr>
            <a:cxnSpLocks/>
          </p:cNvCxnSpPr>
          <p:nvPr/>
        </p:nvCxnSpPr>
        <p:spPr>
          <a:xfrm>
            <a:off x="4105032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2179399-6D5F-9EF7-3B82-40A9A46E5410}"/>
              </a:ext>
            </a:extLst>
          </p:cNvPr>
          <p:cNvCxnSpPr>
            <a:cxnSpLocks/>
          </p:cNvCxnSpPr>
          <p:nvPr/>
        </p:nvCxnSpPr>
        <p:spPr>
          <a:xfrm>
            <a:off x="4454928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0B4386B-0533-A337-9F47-3C619FD308E3}"/>
              </a:ext>
            </a:extLst>
          </p:cNvPr>
          <p:cNvCxnSpPr>
            <a:cxnSpLocks/>
          </p:cNvCxnSpPr>
          <p:nvPr/>
        </p:nvCxnSpPr>
        <p:spPr>
          <a:xfrm>
            <a:off x="4804824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918A1D7-92C5-6116-B789-2388DDF08B58}"/>
              </a:ext>
            </a:extLst>
          </p:cNvPr>
          <p:cNvCxnSpPr>
            <a:cxnSpLocks/>
          </p:cNvCxnSpPr>
          <p:nvPr/>
        </p:nvCxnSpPr>
        <p:spPr>
          <a:xfrm>
            <a:off x="5154719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B04CDF0-8317-AF5A-3168-F424DE17A867}"/>
              </a:ext>
            </a:extLst>
          </p:cNvPr>
          <p:cNvSpPr txBox="1"/>
          <p:nvPr/>
        </p:nvSpPr>
        <p:spPr>
          <a:xfrm>
            <a:off x="5291589" y="3504959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4x </a:t>
            </a:r>
            <a:r>
              <a:rPr lang="de-DE" dirty="0" err="1">
                <a:solidFill>
                  <a:schemeClr val="bg1"/>
                </a:solidFill>
              </a:rPr>
              <a:t>DShot</a:t>
            </a:r>
            <a:r>
              <a:rPr lang="de-DE" dirty="0">
                <a:solidFill>
                  <a:schemeClr val="bg1"/>
                </a:solidFill>
              </a:rPr>
              <a:t> Protokoll / PWM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5DDA758-8AF7-5D7B-C3AE-BFDEA678CF7C}"/>
              </a:ext>
            </a:extLst>
          </p:cNvPr>
          <p:cNvSpPr txBox="1"/>
          <p:nvPr/>
        </p:nvSpPr>
        <p:spPr>
          <a:xfrm>
            <a:off x="1235271" y="829362"/>
            <a:ext cx="165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Lagewinkel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IMU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D02B47-F529-B906-38E3-13E5B59C015A}"/>
              </a:ext>
            </a:extLst>
          </p:cNvPr>
          <p:cNvSpPr/>
          <p:nvPr/>
        </p:nvSpPr>
        <p:spPr>
          <a:xfrm>
            <a:off x="1257449" y="4036146"/>
            <a:ext cx="1514589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Status LEDs</a:t>
            </a:r>
            <a:endParaRPr lang="de-AT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948049-ABAF-90EE-71C1-E9AE614630CD}"/>
              </a:ext>
            </a:extLst>
          </p:cNvPr>
          <p:cNvCxnSpPr>
            <a:cxnSpLocks/>
          </p:cNvCxnSpPr>
          <p:nvPr/>
        </p:nvCxnSpPr>
        <p:spPr>
          <a:xfrm>
            <a:off x="2015845" y="3240759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9F2C4DB1-D444-A40B-2EE4-CE5BDC279D8A}"/>
              </a:ext>
            </a:extLst>
          </p:cNvPr>
          <p:cNvSpPr txBox="1"/>
          <p:nvPr/>
        </p:nvSpPr>
        <p:spPr>
          <a:xfrm>
            <a:off x="2014743" y="344777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GPIO </a:t>
            </a:r>
            <a:r>
              <a:rPr lang="de-DE" dirty="0" err="1">
                <a:solidFill>
                  <a:schemeClr val="bg1"/>
                </a:solidFill>
              </a:rPr>
              <a:t>output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20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IMU">
            <a:extLst>
              <a:ext uri="{FF2B5EF4-FFF2-40B4-BE49-F238E27FC236}">
                <a16:creationId xmlns:a16="http://schemas.microsoft.com/office/drawing/2014/main" id="{89C3E79F-09C7-03C9-0F87-657078D38CD9}"/>
              </a:ext>
            </a:extLst>
          </p:cNvPr>
          <p:cNvSpPr/>
          <p:nvPr/>
        </p:nvSpPr>
        <p:spPr>
          <a:xfrm>
            <a:off x="2101645" y="991852"/>
            <a:ext cx="4940710" cy="2890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!!Lagewinkel">
            <a:extLst>
              <a:ext uri="{FF2B5EF4-FFF2-40B4-BE49-F238E27FC236}">
                <a16:creationId xmlns:a16="http://schemas.microsoft.com/office/drawing/2014/main" id="{E5E21A55-03B8-8B07-EE16-8F54A23B80E5}"/>
              </a:ext>
            </a:extLst>
          </p:cNvPr>
          <p:cNvSpPr txBox="1"/>
          <p:nvPr/>
        </p:nvSpPr>
        <p:spPr>
          <a:xfrm>
            <a:off x="2646139" y="1173920"/>
            <a:ext cx="384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Lagewinkel IMU</a:t>
            </a:r>
            <a:endParaRPr lang="de-AT" sz="1800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BE667FE-0BA4-8B3B-D4C1-2544DBC8CB24}"/>
              </a:ext>
            </a:extLst>
          </p:cNvPr>
          <p:cNvSpPr/>
          <p:nvPr/>
        </p:nvSpPr>
        <p:spPr>
          <a:xfrm>
            <a:off x="2258484" y="1747211"/>
            <a:ext cx="1385820" cy="798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Gyroscope + Accelerometer</a:t>
            </a:r>
          </a:p>
          <a:p>
            <a:pPr algn="ctr"/>
            <a:r>
              <a:rPr lang="de-DE" dirty="0"/>
              <a:t>MPU9250</a:t>
            </a:r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4F72100-EA57-2188-C19F-870897AB9454}"/>
              </a:ext>
            </a:extLst>
          </p:cNvPr>
          <p:cNvSpPr/>
          <p:nvPr/>
        </p:nvSpPr>
        <p:spPr>
          <a:xfrm>
            <a:off x="3879001" y="1747211"/>
            <a:ext cx="1385819" cy="798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Magnetometer</a:t>
            </a:r>
          </a:p>
          <a:p>
            <a:pPr algn="ctr"/>
            <a:r>
              <a:rPr lang="de-DE" dirty="0"/>
              <a:t>AK8963</a:t>
            </a:r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743751-7848-9AF3-7CE1-44C67F1248A6}"/>
              </a:ext>
            </a:extLst>
          </p:cNvPr>
          <p:cNvSpPr/>
          <p:nvPr/>
        </p:nvSpPr>
        <p:spPr>
          <a:xfrm>
            <a:off x="5499516" y="1747211"/>
            <a:ext cx="1386000" cy="798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Barometer</a:t>
            </a:r>
          </a:p>
          <a:p>
            <a:pPr algn="ctr"/>
            <a:r>
              <a:rPr lang="de-DE" dirty="0"/>
              <a:t>BMP280</a:t>
            </a:r>
            <a:endParaRPr lang="de-AT" dirty="0"/>
          </a:p>
        </p:txBody>
      </p:sp>
      <p:cxnSp>
        <p:nvCxnSpPr>
          <p:cNvPr id="25" name="!!SCL_P">
            <a:extLst>
              <a:ext uri="{FF2B5EF4-FFF2-40B4-BE49-F238E27FC236}">
                <a16:creationId xmlns:a16="http://schemas.microsoft.com/office/drawing/2014/main" id="{EA75B379-0C51-204B-F83C-DCA7E635F604}"/>
              </a:ext>
            </a:extLst>
          </p:cNvPr>
          <p:cNvCxnSpPr>
            <a:cxnSpLocks/>
          </p:cNvCxnSpPr>
          <p:nvPr/>
        </p:nvCxnSpPr>
        <p:spPr>
          <a:xfrm>
            <a:off x="2469630" y="3882259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SDA_P">
            <a:extLst>
              <a:ext uri="{FF2B5EF4-FFF2-40B4-BE49-F238E27FC236}">
                <a16:creationId xmlns:a16="http://schemas.microsoft.com/office/drawing/2014/main" id="{D0BB3EE7-E8AE-8DA1-BAAE-8F70DA1ED052}"/>
              </a:ext>
            </a:extLst>
          </p:cNvPr>
          <p:cNvCxnSpPr>
            <a:cxnSpLocks/>
          </p:cNvCxnSpPr>
          <p:nvPr/>
        </p:nvCxnSpPr>
        <p:spPr>
          <a:xfrm>
            <a:off x="3466441" y="3882259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0CE0767-22A7-586D-39E8-9D056293E92A}"/>
              </a:ext>
            </a:extLst>
          </p:cNvPr>
          <p:cNvSpPr txBox="1"/>
          <p:nvPr/>
        </p:nvSpPr>
        <p:spPr>
          <a:xfrm>
            <a:off x="2469630" y="3996307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</a:p>
          <a:p>
            <a:r>
              <a:rPr lang="de-DE" dirty="0">
                <a:solidFill>
                  <a:schemeClr val="bg1"/>
                </a:solidFill>
              </a:rPr>
              <a:t>SCL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EB1751-B635-1431-CDBE-C13B280A086B}"/>
              </a:ext>
            </a:extLst>
          </p:cNvPr>
          <p:cNvSpPr txBox="1"/>
          <p:nvPr/>
        </p:nvSpPr>
        <p:spPr>
          <a:xfrm>
            <a:off x="3459277" y="3996307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SDA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FE5E4C7-364B-A15E-1252-2A7616C479B5}"/>
              </a:ext>
            </a:extLst>
          </p:cNvPr>
          <p:cNvCxnSpPr>
            <a:cxnSpLocks/>
          </p:cNvCxnSpPr>
          <p:nvPr/>
        </p:nvCxnSpPr>
        <p:spPr>
          <a:xfrm flipV="1">
            <a:off x="2469630" y="2545373"/>
            <a:ext cx="0" cy="1336886"/>
          </a:xfrm>
          <a:prstGeom prst="lin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18B8D6B-1E58-CB35-F550-53AEFB5B61DA}"/>
              </a:ext>
            </a:extLst>
          </p:cNvPr>
          <p:cNvCxnSpPr>
            <a:cxnSpLocks/>
          </p:cNvCxnSpPr>
          <p:nvPr/>
        </p:nvCxnSpPr>
        <p:spPr>
          <a:xfrm flipV="1">
            <a:off x="3466441" y="2545373"/>
            <a:ext cx="0" cy="1336886"/>
          </a:xfrm>
          <a:prstGeom prst="line">
            <a:avLst/>
          </a:prstGeom>
          <a:ln w="38100">
            <a:solidFill>
              <a:schemeClr val="bg1"/>
            </a:solidFill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53D255-C026-4BFE-B2A8-6C173A256329}"/>
              </a:ext>
            </a:extLst>
          </p:cNvPr>
          <p:cNvCxnSpPr>
            <a:cxnSpLocks/>
          </p:cNvCxnSpPr>
          <p:nvPr/>
        </p:nvCxnSpPr>
        <p:spPr>
          <a:xfrm flipH="1">
            <a:off x="2469630" y="2935517"/>
            <a:ext cx="32179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F60AFE9-0EF2-68CA-D43B-CF6E9685629C}"/>
              </a:ext>
            </a:extLst>
          </p:cNvPr>
          <p:cNvCxnSpPr>
            <a:cxnSpLocks/>
          </p:cNvCxnSpPr>
          <p:nvPr/>
        </p:nvCxnSpPr>
        <p:spPr>
          <a:xfrm flipH="1">
            <a:off x="3466441" y="3289085"/>
            <a:ext cx="31385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959A81D-1E54-BC46-5B29-86CAC36F1F62}"/>
              </a:ext>
            </a:extLst>
          </p:cNvPr>
          <p:cNvCxnSpPr>
            <a:cxnSpLocks/>
          </p:cNvCxnSpPr>
          <p:nvPr/>
        </p:nvCxnSpPr>
        <p:spPr>
          <a:xfrm flipV="1">
            <a:off x="4137001" y="2545373"/>
            <a:ext cx="0" cy="390144"/>
          </a:xfrm>
          <a:prstGeom prst="lin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1A402ACC-6B58-8239-821F-43D8817F10CF}"/>
              </a:ext>
            </a:extLst>
          </p:cNvPr>
          <p:cNvCxnSpPr>
            <a:cxnSpLocks/>
          </p:cNvCxnSpPr>
          <p:nvPr/>
        </p:nvCxnSpPr>
        <p:spPr>
          <a:xfrm flipV="1">
            <a:off x="5687568" y="2545373"/>
            <a:ext cx="0" cy="390144"/>
          </a:xfrm>
          <a:prstGeom prst="lin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3BA3997E-E1BB-5538-0D0D-20F2D786D7B9}"/>
              </a:ext>
            </a:extLst>
          </p:cNvPr>
          <p:cNvCxnSpPr>
            <a:cxnSpLocks/>
          </p:cNvCxnSpPr>
          <p:nvPr/>
        </p:nvCxnSpPr>
        <p:spPr>
          <a:xfrm flipV="1">
            <a:off x="5008729" y="2545373"/>
            <a:ext cx="0" cy="743712"/>
          </a:xfrm>
          <a:prstGeom prst="lin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770C1FD3-661A-BBD7-D7F9-B6418239CE44}"/>
              </a:ext>
            </a:extLst>
          </p:cNvPr>
          <p:cNvCxnSpPr>
            <a:cxnSpLocks/>
          </p:cNvCxnSpPr>
          <p:nvPr/>
        </p:nvCxnSpPr>
        <p:spPr>
          <a:xfrm flipV="1">
            <a:off x="6602764" y="2563661"/>
            <a:ext cx="0" cy="743712"/>
          </a:xfrm>
          <a:prstGeom prst="lin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Verbinder 45">
            <a:extLst>
              <a:ext uri="{FF2B5EF4-FFF2-40B4-BE49-F238E27FC236}">
                <a16:creationId xmlns:a16="http://schemas.microsoft.com/office/drawing/2014/main" id="{2E0DFD09-C5E8-FFB6-47A4-17DED6C13974}"/>
              </a:ext>
            </a:extLst>
          </p:cNvPr>
          <p:cNvSpPr/>
          <p:nvPr/>
        </p:nvSpPr>
        <p:spPr>
          <a:xfrm>
            <a:off x="2399792" y="2863726"/>
            <a:ext cx="143317" cy="14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7" name="Flussdiagramm: Verbinder 46">
            <a:extLst>
              <a:ext uri="{FF2B5EF4-FFF2-40B4-BE49-F238E27FC236}">
                <a16:creationId xmlns:a16="http://schemas.microsoft.com/office/drawing/2014/main" id="{6D245CD1-1A4A-5438-9EA3-E5AD77373BEF}"/>
              </a:ext>
            </a:extLst>
          </p:cNvPr>
          <p:cNvSpPr/>
          <p:nvPr/>
        </p:nvSpPr>
        <p:spPr>
          <a:xfrm>
            <a:off x="3394781" y="3217085"/>
            <a:ext cx="143317" cy="14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8" name="Flussdiagramm: Verbinder 47">
            <a:extLst>
              <a:ext uri="{FF2B5EF4-FFF2-40B4-BE49-F238E27FC236}">
                <a16:creationId xmlns:a16="http://schemas.microsoft.com/office/drawing/2014/main" id="{CE8DBE40-93E4-9F75-E177-3460519276AF}"/>
              </a:ext>
            </a:extLst>
          </p:cNvPr>
          <p:cNvSpPr/>
          <p:nvPr/>
        </p:nvSpPr>
        <p:spPr>
          <a:xfrm>
            <a:off x="4063518" y="2864219"/>
            <a:ext cx="143317" cy="14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Flussdiagramm: Verbinder 48">
            <a:extLst>
              <a:ext uri="{FF2B5EF4-FFF2-40B4-BE49-F238E27FC236}">
                <a16:creationId xmlns:a16="http://schemas.microsoft.com/office/drawing/2014/main" id="{E6CE0F15-4885-817F-FF67-C8AF2030EBFA}"/>
              </a:ext>
            </a:extLst>
          </p:cNvPr>
          <p:cNvSpPr/>
          <p:nvPr/>
        </p:nvSpPr>
        <p:spPr>
          <a:xfrm>
            <a:off x="4939610" y="3221593"/>
            <a:ext cx="143317" cy="14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700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IMU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73A26ADC-A32F-B6E3-FCB6-B29E544A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383948"/>
            <a:ext cx="9144000" cy="165886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Grafik 6" descr="Ein Bild, das Text, Schrift, weiß, Zahl enthält.&#10;&#10;Automatisch generierte Beschreibung">
            <a:extLst>
              <a:ext uri="{FF2B5EF4-FFF2-40B4-BE49-F238E27FC236}">
                <a16:creationId xmlns:a16="http://schemas.microsoft.com/office/drawing/2014/main" id="{20755B24-6A90-F43D-DCB9-046D1652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80" y="3178177"/>
            <a:ext cx="6103640" cy="189808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5817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F6B51114-3F46-1E54-AAF5-76BC1FEABE38}"/>
              </a:ext>
            </a:extLst>
          </p:cNvPr>
          <p:cNvSpPr/>
          <p:nvPr/>
        </p:nvSpPr>
        <p:spPr>
          <a:xfrm>
            <a:off x="1236189" y="2328488"/>
            <a:ext cx="6669866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Flight Controller</a:t>
            </a:r>
          </a:p>
          <a:p>
            <a:pPr algn="ctr"/>
            <a:r>
              <a:rPr lang="de-DE" dirty="0"/>
              <a:t>STM32H7A3RGT6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75F645B-19C8-1FE2-C072-6BAD541A7F66}"/>
              </a:ext>
            </a:extLst>
          </p:cNvPr>
          <p:cNvSpPr/>
          <p:nvPr/>
        </p:nvSpPr>
        <p:spPr>
          <a:xfrm>
            <a:off x="1236189" y="620830"/>
            <a:ext cx="165841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29B380C-FED4-9234-A745-6F8D2BFC0F5B}"/>
              </a:ext>
            </a:extLst>
          </p:cNvPr>
          <p:cNvSpPr/>
          <p:nvPr/>
        </p:nvSpPr>
        <p:spPr>
          <a:xfrm>
            <a:off x="3744998" y="620830"/>
            <a:ext cx="165224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Batteriespannung</a:t>
            </a:r>
          </a:p>
          <a:p>
            <a:pPr algn="ctr"/>
            <a:r>
              <a:rPr lang="de-DE" dirty="0"/>
              <a:t>DS2438</a:t>
            </a:r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C75521-2E2F-A6DF-7F02-DE84A9C4411D}"/>
              </a:ext>
            </a:extLst>
          </p:cNvPr>
          <p:cNvSpPr/>
          <p:nvPr/>
        </p:nvSpPr>
        <p:spPr>
          <a:xfrm>
            <a:off x="3882654" y="4053636"/>
            <a:ext cx="1514589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ESC</a:t>
            </a:r>
            <a:endParaRPr lang="de-AT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D37979-E423-AD28-8CB9-2C47315E4CE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4571121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06DBFF1C-B02D-C064-1D87-E9D170688167}"/>
              </a:ext>
            </a:extLst>
          </p:cNvPr>
          <p:cNvSpPr txBox="1"/>
          <p:nvPr/>
        </p:nvSpPr>
        <p:spPr>
          <a:xfrm>
            <a:off x="4572041" y="177769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1-Wire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" name="!!SCL_P">
            <a:extLst>
              <a:ext uri="{FF2B5EF4-FFF2-40B4-BE49-F238E27FC236}">
                <a16:creationId xmlns:a16="http://schemas.microsoft.com/office/drawing/2014/main" id="{C99B4F36-4476-C1C1-A782-56CC1C6DA9E5}"/>
              </a:ext>
            </a:extLst>
          </p:cNvPr>
          <p:cNvCxnSpPr>
            <a:cxnSpLocks/>
          </p:cNvCxnSpPr>
          <p:nvPr/>
        </p:nvCxnSpPr>
        <p:spPr>
          <a:xfrm>
            <a:off x="1557645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!!SDA_P">
            <a:extLst>
              <a:ext uri="{FF2B5EF4-FFF2-40B4-BE49-F238E27FC236}">
                <a16:creationId xmlns:a16="http://schemas.microsoft.com/office/drawing/2014/main" id="{3FCEC9BA-8BE0-AFEB-9890-B04CFBB0029A}"/>
              </a:ext>
            </a:extLst>
          </p:cNvPr>
          <p:cNvCxnSpPr>
            <a:cxnSpLocks/>
          </p:cNvCxnSpPr>
          <p:nvPr/>
        </p:nvCxnSpPr>
        <p:spPr>
          <a:xfrm>
            <a:off x="2554456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DDD3A28-0299-135F-BB3B-E578DFF9A882}"/>
              </a:ext>
            </a:extLst>
          </p:cNvPr>
          <p:cNvSpPr txBox="1"/>
          <p:nvPr/>
        </p:nvSpPr>
        <p:spPr>
          <a:xfrm>
            <a:off x="1557645" y="1661875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</a:p>
          <a:p>
            <a:r>
              <a:rPr lang="de-DE" dirty="0">
                <a:solidFill>
                  <a:schemeClr val="bg1"/>
                </a:solidFill>
              </a:rPr>
              <a:t>SCL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3C467F4-2D32-E59E-BC7B-AE8429D1EA11}"/>
              </a:ext>
            </a:extLst>
          </p:cNvPr>
          <p:cNvSpPr txBox="1"/>
          <p:nvPr/>
        </p:nvSpPr>
        <p:spPr>
          <a:xfrm>
            <a:off x="2559718" y="1661875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SDA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9C3E79F-09C7-03C9-0F87-657078D38CD9}"/>
              </a:ext>
            </a:extLst>
          </p:cNvPr>
          <p:cNvSpPr/>
          <p:nvPr/>
        </p:nvSpPr>
        <p:spPr>
          <a:xfrm>
            <a:off x="6244552" y="627579"/>
            <a:ext cx="165841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Receiver</a:t>
            </a:r>
          </a:p>
          <a:p>
            <a:pPr algn="ctr"/>
            <a:r>
              <a:rPr lang="de-DE" dirty="0"/>
              <a:t>TGY-iA6C</a:t>
            </a:r>
            <a:endParaRPr lang="de-AT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B46A50-737A-F1DA-6A77-239A546DCEE6}"/>
              </a:ext>
            </a:extLst>
          </p:cNvPr>
          <p:cNvCxnSpPr>
            <a:cxnSpLocks/>
          </p:cNvCxnSpPr>
          <p:nvPr/>
        </p:nvCxnSpPr>
        <p:spPr>
          <a:xfrm>
            <a:off x="6588147" y="154782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3CB14BD-9B34-9200-A97F-3FA5665F5386}"/>
              </a:ext>
            </a:extLst>
          </p:cNvPr>
          <p:cNvCxnSpPr>
            <a:cxnSpLocks/>
          </p:cNvCxnSpPr>
          <p:nvPr/>
        </p:nvCxnSpPr>
        <p:spPr>
          <a:xfrm>
            <a:off x="7584958" y="154782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0E49289-BA1C-9A54-7CEE-565C688D7657}"/>
              </a:ext>
            </a:extLst>
          </p:cNvPr>
          <p:cNvSpPr txBox="1"/>
          <p:nvPr/>
        </p:nvSpPr>
        <p:spPr>
          <a:xfrm>
            <a:off x="6588147" y="1661875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serielles</a:t>
            </a:r>
          </a:p>
          <a:p>
            <a:r>
              <a:rPr lang="de-DE" dirty="0">
                <a:solidFill>
                  <a:schemeClr val="bg1"/>
                </a:solidFill>
              </a:rPr>
              <a:t>Protokoll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4730EF-AAF4-95EE-DC15-1BEC3DF1EA7E}"/>
              </a:ext>
            </a:extLst>
          </p:cNvPr>
          <p:cNvSpPr txBox="1"/>
          <p:nvPr/>
        </p:nvSpPr>
        <p:spPr>
          <a:xfrm>
            <a:off x="7584958" y="177769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PPM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91CBFB2-57DD-3E6A-64AE-34539C88EAAA}"/>
              </a:ext>
            </a:extLst>
          </p:cNvPr>
          <p:cNvCxnSpPr>
            <a:cxnSpLocks/>
          </p:cNvCxnSpPr>
          <p:nvPr/>
        </p:nvCxnSpPr>
        <p:spPr>
          <a:xfrm>
            <a:off x="4105032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2179399-6D5F-9EF7-3B82-40A9A46E5410}"/>
              </a:ext>
            </a:extLst>
          </p:cNvPr>
          <p:cNvCxnSpPr>
            <a:cxnSpLocks/>
          </p:cNvCxnSpPr>
          <p:nvPr/>
        </p:nvCxnSpPr>
        <p:spPr>
          <a:xfrm>
            <a:off x="4454928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0B4386B-0533-A337-9F47-3C619FD308E3}"/>
              </a:ext>
            </a:extLst>
          </p:cNvPr>
          <p:cNvCxnSpPr>
            <a:cxnSpLocks/>
          </p:cNvCxnSpPr>
          <p:nvPr/>
        </p:nvCxnSpPr>
        <p:spPr>
          <a:xfrm>
            <a:off x="4804824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918A1D7-92C5-6116-B789-2388DDF08B58}"/>
              </a:ext>
            </a:extLst>
          </p:cNvPr>
          <p:cNvCxnSpPr>
            <a:cxnSpLocks/>
          </p:cNvCxnSpPr>
          <p:nvPr/>
        </p:nvCxnSpPr>
        <p:spPr>
          <a:xfrm>
            <a:off x="5154719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B04CDF0-8317-AF5A-3168-F424DE17A867}"/>
              </a:ext>
            </a:extLst>
          </p:cNvPr>
          <p:cNvSpPr txBox="1"/>
          <p:nvPr/>
        </p:nvSpPr>
        <p:spPr>
          <a:xfrm>
            <a:off x="5291589" y="3504959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4x </a:t>
            </a:r>
            <a:r>
              <a:rPr lang="de-DE" dirty="0" err="1">
                <a:solidFill>
                  <a:schemeClr val="bg1"/>
                </a:solidFill>
              </a:rPr>
              <a:t>DShot</a:t>
            </a:r>
            <a:r>
              <a:rPr lang="de-DE" dirty="0">
                <a:solidFill>
                  <a:schemeClr val="bg1"/>
                </a:solidFill>
              </a:rPr>
              <a:t> Protokoll / PWM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5DDA758-8AF7-5D7B-C3AE-BFDEA678CF7C}"/>
              </a:ext>
            </a:extLst>
          </p:cNvPr>
          <p:cNvSpPr txBox="1"/>
          <p:nvPr/>
        </p:nvSpPr>
        <p:spPr>
          <a:xfrm>
            <a:off x="1235271" y="829362"/>
            <a:ext cx="165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Lagewinkel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IMU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D02B47-F529-B906-38E3-13E5B59C015A}"/>
              </a:ext>
            </a:extLst>
          </p:cNvPr>
          <p:cNvSpPr/>
          <p:nvPr/>
        </p:nvSpPr>
        <p:spPr>
          <a:xfrm>
            <a:off x="1257449" y="4036146"/>
            <a:ext cx="1514589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Status LEDs</a:t>
            </a:r>
            <a:endParaRPr lang="de-AT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948049-ABAF-90EE-71C1-E9AE614630CD}"/>
              </a:ext>
            </a:extLst>
          </p:cNvPr>
          <p:cNvCxnSpPr>
            <a:cxnSpLocks/>
          </p:cNvCxnSpPr>
          <p:nvPr/>
        </p:nvCxnSpPr>
        <p:spPr>
          <a:xfrm>
            <a:off x="2015845" y="3240759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9F2C4DB1-D444-A40B-2EE4-CE5BDC279D8A}"/>
              </a:ext>
            </a:extLst>
          </p:cNvPr>
          <p:cNvSpPr txBox="1"/>
          <p:nvPr/>
        </p:nvSpPr>
        <p:spPr>
          <a:xfrm>
            <a:off x="2014743" y="344777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GPIO </a:t>
            </a:r>
            <a:r>
              <a:rPr lang="de-DE" dirty="0" err="1">
                <a:solidFill>
                  <a:schemeClr val="bg1"/>
                </a:solidFill>
              </a:rPr>
              <a:t>output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2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754E7816-7F01-E5A2-C94B-E825B74F0BFF}"/>
              </a:ext>
            </a:extLst>
          </p:cNvPr>
          <p:cNvSpPr/>
          <p:nvPr/>
        </p:nvSpPr>
        <p:spPr>
          <a:xfrm>
            <a:off x="3744998" y="95230"/>
            <a:ext cx="165224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Batteriespannung</a:t>
            </a:r>
          </a:p>
          <a:p>
            <a:pPr algn="ctr"/>
            <a:r>
              <a:rPr lang="de-DE" dirty="0"/>
              <a:t>DS2438</a:t>
            </a:r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C97FB71-A911-12B0-77E2-25A43083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61" y="1373075"/>
            <a:ext cx="3175117" cy="34933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144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F6B51114-3F46-1E54-AAF5-76BC1FEABE38}"/>
              </a:ext>
            </a:extLst>
          </p:cNvPr>
          <p:cNvSpPr/>
          <p:nvPr/>
        </p:nvSpPr>
        <p:spPr>
          <a:xfrm>
            <a:off x="1236189" y="2328488"/>
            <a:ext cx="6669866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Flight Controller</a:t>
            </a:r>
          </a:p>
          <a:p>
            <a:pPr algn="ctr"/>
            <a:r>
              <a:rPr lang="de-DE" dirty="0"/>
              <a:t>STM32H7A3RGT6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75F645B-19C8-1FE2-C072-6BAD541A7F66}"/>
              </a:ext>
            </a:extLst>
          </p:cNvPr>
          <p:cNvSpPr/>
          <p:nvPr/>
        </p:nvSpPr>
        <p:spPr>
          <a:xfrm>
            <a:off x="1236189" y="620830"/>
            <a:ext cx="165841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29B380C-FED4-9234-A745-6F8D2BFC0F5B}"/>
              </a:ext>
            </a:extLst>
          </p:cNvPr>
          <p:cNvSpPr/>
          <p:nvPr/>
        </p:nvSpPr>
        <p:spPr>
          <a:xfrm>
            <a:off x="3744998" y="620830"/>
            <a:ext cx="165224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Batteriespannung</a:t>
            </a:r>
          </a:p>
          <a:p>
            <a:pPr algn="ctr"/>
            <a:r>
              <a:rPr lang="de-DE" dirty="0"/>
              <a:t>DS2438</a:t>
            </a:r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C75521-2E2F-A6DF-7F02-DE84A9C4411D}"/>
              </a:ext>
            </a:extLst>
          </p:cNvPr>
          <p:cNvSpPr/>
          <p:nvPr/>
        </p:nvSpPr>
        <p:spPr>
          <a:xfrm>
            <a:off x="3882654" y="4053636"/>
            <a:ext cx="1514589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ESC</a:t>
            </a:r>
            <a:endParaRPr lang="de-AT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D37979-E423-AD28-8CB9-2C47315E4CE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4571121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06DBFF1C-B02D-C064-1D87-E9D170688167}"/>
              </a:ext>
            </a:extLst>
          </p:cNvPr>
          <p:cNvSpPr txBox="1"/>
          <p:nvPr/>
        </p:nvSpPr>
        <p:spPr>
          <a:xfrm>
            <a:off x="4572041" y="177769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1-Wire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" name="!!SCL_P">
            <a:extLst>
              <a:ext uri="{FF2B5EF4-FFF2-40B4-BE49-F238E27FC236}">
                <a16:creationId xmlns:a16="http://schemas.microsoft.com/office/drawing/2014/main" id="{C99B4F36-4476-C1C1-A782-56CC1C6DA9E5}"/>
              </a:ext>
            </a:extLst>
          </p:cNvPr>
          <p:cNvCxnSpPr>
            <a:cxnSpLocks/>
          </p:cNvCxnSpPr>
          <p:nvPr/>
        </p:nvCxnSpPr>
        <p:spPr>
          <a:xfrm>
            <a:off x="1557645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!!SDA_P">
            <a:extLst>
              <a:ext uri="{FF2B5EF4-FFF2-40B4-BE49-F238E27FC236}">
                <a16:creationId xmlns:a16="http://schemas.microsoft.com/office/drawing/2014/main" id="{3FCEC9BA-8BE0-AFEB-9890-B04CFBB0029A}"/>
              </a:ext>
            </a:extLst>
          </p:cNvPr>
          <p:cNvCxnSpPr>
            <a:cxnSpLocks/>
          </p:cNvCxnSpPr>
          <p:nvPr/>
        </p:nvCxnSpPr>
        <p:spPr>
          <a:xfrm>
            <a:off x="2554456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DDD3A28-0299-135F-BB3B-E578DFF9A882}"/>
              </a:ext>
            </a:extLst>
          </p:cNvPr>
          <p:cNvSpPr txBox="1"/>
          <p:nvPr/>
        </p:nvSpPr>
        <p:spPr>
          <a:xfrm>
            <a:off x="1557645" y="1661875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</a:p>
          <a:p>
            <a:r>
              <a:rPr lang="de-DE" dirty="0">
                <a:solidFill>
                  <a:schemeClr val="bg1"/>
                </a:solidFill>
              </a:rPr>
              <a:t>SCL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3C467F4-2D32-E59E-BC7B-AE8429D1EA11}"/>
              </a:ext>
            </a:extLst>
          </p:cNvPr>
          <p:cNvSpPr txBox="1"/>
          <p:nvPr/>
        </p:nvSpPr>
        <p:spPr>
          <a:xfrm>
            <a:off x="2559718" y="1661875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SDA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9C3E79F-09C7-03C9-0F87-657078D38CD9}"/>
              </a:ext>
            </a:extLst>
          </p:cNvPr>
          <p:cNvSpPr/>
          <p:nvPr/>
        </p:nvSpPr>
        <p:spPr>
          <a:xfrm>
            <a:off x="6244552" y="627579"/>
            <a:ext cx="165841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Receiver</a:t>
            </a:r>
          </a:p>
          <a:p>
            <a:pPr algn="ctr"/>
            <a:r>
              <a:rPr lang="de-DE" dirty="0"/>
              <a:t>TGY-iA6C</a:t>
            </a:r>
            <a:endParaRPr lang="de-AT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B46A50-737A-F1DA-6A77-239A546DCEE6}"/>
              </a:ext>
            </a:extLst>
          </p:cNvPr>
          <p:cNvCxnSpPr>
            <a:cxnSpLocks/>
          </p:cNvCxnSpPr>
          <p:nvPr/>
        </p:nvCxnSpPr>
        <p:spPr>
          <a:xfrm>
            <a:off x="6588147" y="154782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3CB14BD-9B34-9200-A97F-3FA5665F5386}"/>
              </a:ext>
            </a:extLst>
          </p:cNvPr>
          <p:cNvCxnSpPr>
            <a:cxnSpLocks/>
          </p:cNvCxnSpPr>
          <p:nvPr/>
        </p:nvCxnSpPr>
        <p:spPr>
          <a:xfrm>
            <a:off x="7584958" y="154782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0E49289-BA1C-9A54-7CEE-565C688D7657}"/>
              </a:ext>
            </a:extLst>
          </p:cNvPr>
          <p:cNvSpPr txBox="1"/>
          <p:nvPr/>
        </p:nvSpPr>
        <p:spPr>
          <a:xfrm>
            <a:off x="6588147" y="1661875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serielles</a:t>
            </a:r>
          </a:p>
          <a:p>
            <a:r>
              <a:rPr lang="de-DE" dirty="0">
                <a:solidFill>
                  <a:schemeClr val="bg1"/>
                </a:solidFill>
              </a:rPr>
              <a:t>Protokoll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4730EF-AAF4-95EE-DC15-1BEC3DF1EA7E}"/>
              </a:ext>
            </a:extLst>
          </p:cNvPr>
          <p:cNvSpPr txBox="1"/>
          <p:nvPr/>
        </p:nvSpPr>
        <p:spPr>
          <a:xfrm>
            <a:off x="7584958" y="177769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PPM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91CBFB2-57DD-3E6A-64AE-34539C88EAAA}"/>
              </a:ext>
            </a:extLst>
          </p:cNvPr>
          <p:cNvCxnSpPr>
            <a:cxnSpLocks/>
          </p:cNvCxnSpPr>
          <p:nvPr/>
        </p:nvCxnSpPr>
        <p:spPr>
          <a:xfrm>
            <a:off x="4105032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2179399-6D5F-9EF7-3B82-40A9A46E5410}"/>
              </a:ext>
            </a:extLst>
          </p:cNvPr>
          <p:cNvCxnSpPr>
            <a:cxnSpLocks/>
          </p:cNvCxnSpPr>
          <p:nvPr/>
        </p:nvCxnSpPr>
        <p:spPr>
          <a:xfrm>
            <a:off x="4454928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0B4386B-0533-A337-9F47-3C619FD308E3}"/>
              </a:ext>
            </a:extLst>
          </p:cNvPr>
          <p:cNvCxnSpPr>
            <a:cxnSpLocks/>
          </p:cNvCxnSpPr>
          <p:nvPr/>
        </p:nvCxnSpPr>
        <p:spPr>
          <a:xfrm>
            <a:off x="4804824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918A1D7-92C5-6116-B789-2388DDF08B58}"/>
              </a:ext>
            </a:extLst>
          </p:cNvPr>
          <p:cNvCxnSpPr>
            <a:cxnSpLocks/>
          </p:cNvCxnSpPr>
          <p:nvPr/>
        </p:nvCxnSpPr>
        <p:spPr>
          <a:xfrm>
            <a:off x="5154719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B04CDF0-8317-AF5A-3168-F424DE17A867}"/>
              </a:ext>
            </a:extLst>
          </p:cNvPr>
          <p:cNvSpPr txBox="1"/>
          <p:nvPr/>
        </p:nvSpPr>
        <p:spPr>
          <a:xfrm>
            <a:off x="5291589" y="3504959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4x </a:t>
            </a:r>
            <a:r>
              <a:rPr lang="de-DE" dirty="0" err="1">
                <a:solidFill>
                  <a:schemeClr val="bg1"/>
                </a:solidFill>
              </a:rPr>
              <a:t>DShot</a:t>
            </a:r>
            <a:r>
              <a:rPr lang="de-DE" dirty="0">
                <a:solidFill>
                  <a:schemeClr val="bg1"/>
                </a:solidFill>
              </a:rPr>
              <a:t> Protokoll / PWM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5DDA758-8AF7-5D7B-C3AE-BFDEA678CF7C}"/>
              </a:ext>
            </a:extLst>
          </p:cNvPr>
          <p:cNvSpPr txBox="1"/>
          <p:nvPr/>
        </p:nvSpPr>
        <p:spPr>
          <a:xfrm>
            <a:off x="1235271" y="829362"/>
            <a:ext cx="165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Lagewinkel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IMU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D02B47-F529-B906-38E3-13E5B59C015A}"/>
              </a:ext>
            </a:extLst>
          </p:cNvPr>
          <p:cNvSpPr/>
          <p:nvPr/>
        </p:nvSpPr>
        <p:spPr>
          <a:xfrm>
            <a:off x="1257449" y="4036146"/>
            <a:ext cx="1514589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Status LEDs</a:t>
            </a:r>
            <a:endParaRPr lang="de-AT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948049-ABAF-90EE-71C1-E9AE614630CD}"/>
              </a:ext>
            </a:extLst>
          </p:cNvPr>
          <p:cNvCxnSpPr>
            <a:cxnSpLocks/>
          </p:cNvCxnSpPr>
          <p:nvPr/>
        </p:nvCxnSpPr>
        <p:spPr>
          <a:xfrm>
            <a:off x="2015845" y="3240759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9F2C4DB1-D444-A40B-2EE4-CE5BDC279D8A}"/>
              </a:ext>
            </a:extLst>
          </p:cNvPr>
          <p:cNvSpPr txBox="1"/>
          <p:nvPr/>
        </p:nvSpPr>
        <p:spPr>
          <a:xfrm>
            <a:off x="2014743" y="344777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GPIO </a:t>
            </a:r>
            <a:r>
              <a:rPr lang="de-DE" dirty="0" err="1">
                <a:solidFill>
                  <a:schemeClr val="bg1"/>
                </a:solidFill>
              </a:rPr>
              <a:t>output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67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00;p43">
            <a:extLst>
              <a:ext uri="{FF2B5EF4-FFF2-40B4-BE49-F238E27FC236}">
                <a16:creationId xmlns:a16="http://schemas.microsoft.com/office/drawing/2014/main" id="{FD174331-34E2-CE45-3231-F7A0F31B76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43382" y="2041676"/>
            <a:ext cx="1788929" cy="260563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UART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- 3ms Daten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- 4,7ms Pause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invertiert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kompliziert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- 350 - 1680</a:t>
            </a:r>
            <a:endParaRPr sz="1600"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E9E68428-8412-8592-C03D-88994DFEA19D}"/>
              </a:ext>
            </a:extLst>
          </p:cNvPr>
          <p:cNvSpPr txBox="1"/>
          <p:nvPr/>
        </p:nvSpPr>
        <p:spPr>
          <a:xfrm>
            <a:off x="1243383" y="1580607"/>
            <a:ext cx="1653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S.Bus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9FB0707-46F0-E497-61A0-62A3F433A703}"/>
              </a:ext>
            </a:extLst>
          </p:cNvPr>
          <p:cNvSpPr txBox="1"/>
          <p:nvPr/>
        </p:nvSpPr>
        <p:spPr>
          <a:xfrm>
            <a:off x="3788474" y="1580607"/>
            <a:ext cx="134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I.Bus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3" name="!!Textfeld 12">
            <a:extLst>
              <a:ext uri="{FF2B5EF4-FFF2-40B4-BE49-F238E27FC236}">
                <a16:creationId xmlns:a16="http://schemas.microsoft.com/office/drawing/2014/main" id="{A8912619-CD05-45FB-AA39-F91B455B5DDA}"/>
              </a:ext>
            </a:extLst>
          </p:cNvPr>
          <p:cNvSpPr txBox="1"/>
          <p:nvPr/>
        </p:nvSpPr>
        <p:spPr>
          <a:xfrm>
            <a:off x="6111288" y="1580607"/>
            <a:ext cx="125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lt1"/>
                </a:solidFill>
                <a:latin typeface="Montserrat"/>
              </a:rPr>
              <a:t>PPM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8" name="Google Shape;1500;p43">
            <a:extLst>
              <a:ext uri="{FF2B5EF4-FFF2-40B4-BE49-F238E27FC236}">
                <a16:creationId xmlns:a16="http://schemas.microsoft.com/office/drawing/2014/main" id="{0CAD2DDE-4225-D56E-9E40-F9463DD3393D}"/>
              </a:ext>
            </a:extLst>
          </p:cNvPr>
          <p:cNvSpPr txBox="1">
            <a:spLocks/>
          </p:cNvSpPr>
          <p:nvPr/>
        </p:nvSpPr>
        <p:spPr>
          <a:xfrm>
            <a:off x="3788474" y="2041676"/>
            <a:ext cx="2014022" cy="285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/>
              <a:t>- UART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- 3ms Daten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- 4,7ms Pause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nicht invertiert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leicht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- 1070 - 1920</a:t>
            </a:r>
          </a:p>
        </p:txBody>
      </p:sp>
      <p:sp>
        <p:nvSpPr>
          <p:cNvPr id="19" name="Google Shape;1500;p43">
            <a:extLst>
              <a:ext uri="{FF2B5EF4-FFF2-40B4-BE49-F238E27FC236}">
                <a16:creationId xmlns:a16="http://schemas.microsoft.com/office/drawing/2014/main" id="{996BE023-217B-C03C-E646-A8D4B3CE3141}"/>
              </a:ext>
            </a:extLst>
          </p:cNvPr>
          <p:cNvSpPr txBox="1">
            <a:spLocks/>
          </p:cNvSpPr>
          <p:nvPr/>
        </p:nvSpPr>
        <p:spPr>
          <a:xfrm>
            <a:off x="6111288" y="2041676"/>
            <a:ext cx="1950224" cy="275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/>
              <a:t>- TIM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- 12ms Daten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- 8,1ms Pause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analog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am leichtesten</a:t>
            </a:r>
          </a:p>
          <a:p>
            <a:pPr marL="0" indent="0"/>
            <a:endParaRPr lang="de-DE" sz="1600" dirty="0"/>
          </a:p>
          <a:p>
            <a:pPr marL="0" indent="0"/>
            <a:r>
              <a:rPr lang="de-DE" sz="1600" dirty="0"/>
              <a:t>- 0,5 – 1,5ms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7361FCB-59FD-BA13-2E41-11D146D21236}"/>
              </a:ext>
            </a:extLst>
          </p:cNvPr>
          <p:cNvSpPr/>
          <p:nvPr/>
        </p:nvSpPr>
        <p:spPr>
          <a:xfrm>
            <a:off x="3742792" y="63851"/>
            <a:ext cx="165841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Receiver</a:t>
            </a:r>
          </a:p>
          <a:p>
            <a:pPr algn="ctr"/>
            <a:r>
              <a:rPr lang="de-DE" dirty="0"/>
              <a:t>TGY-iA6C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36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 idx="4294967295"/>
          </p:nvPr>
        </p:nvSpPr>
        <p:spPr>
          <a:xfrm>
            <a:off x="0" y="220663"/>
            <a:ext cx="9144000" cy="57308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S.Bus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E9E68428-8412-8592-C03D-88994DFEA19D}"/>
              </a:ext>
            </a:extLst>
          </p:cNvPr>
          <p:cNvSpPr txBox="1"/>
          <p:nvPr/>
        </p:nvSpPr>
        <p:spPr>
          <a:xfrm>
            <a:off x="1243383" y="1580607"/>
            <a:ext cx="1653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S.Bus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9FB0707-46F0-E497-61A0-62A3F433A703}"/>
              </a:ext>
            </a:extLst>
          </p:cNvPr>
          <p:cNvSpPr txBox="1"/>
          <p:nvPr/>
        </p:nvSpPr>
        <p:spPr>
          <a:xfrm>
            <a:off x="3788474" y="1580607"/>
            <a:ext cx="134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I.Bus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912619-CD05-45FB-AA39-F91B455B5DDA}"/>
              </a:ext>
            </a:extLst>
          </p:cNvPr>
          <p:cNvSpPr txBox="1"/>
          <p:nvPr/>
        </p:nvSpPr>
        <p:spPr>
          <a:xfrm>
            <a:off x="6111288" y="1580607"/>
            <a:ext cx="125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lt1"/>
                </a:solidFill>
                <a:latin typeface="Montserrat"/>
              </a:rPr>
              <a:t>PPM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5CDA6E-8FE5-6EA1-E2AF-27CECDA0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19" y="2490232"/>
            <a:ext cx="9207004" cy="893175"/>
          </a:xfrm>
          <a:prstGeom prst="rect">
            <a:avLst/>
          </a:prstGeom>
        </p:spPr>
      </p:pic>
      <p:pic>
        <p:nvPicPr>
          <p:cNvPr id="5" name="Grafik 4" descr="Ein Bild, das Screenshot, Rechteck, Reihe, Solarzelle enthält.&#10;&#10;Automatisch generierte Beschreibung">
            <a:extLst>
              <a:ext uri="{FF2B5EF4-FFF2-40B4-BE49-F238E27FC236}">
                <a16:creationId xmlns:a16="http://schemas.microsoft.com/office/drawing/2014/main" id="{E5DAFE06-B86A-82B3-446A-81DF099A2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437"/>
          <a:stretch/>
        </p:blipFill>
        <p:spPr>
          <a:xfrm>
            <a:off x="1831517" y="3936124"/>
            <a:ext cx="5476732" cy="1207376"/>
          </a:xfrm>
          <a:prstGeom prst="rect">
            <a:avLst/>
          </a:prstGeom>
        </p:spPr>
      </p:pic>
      <p:pic>
        <p:nvPicPr>
          <p:cNvPr id="7" name="Grafik 6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69756B70-0E94-8D76-F5F2-3B8D3622B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73"/>
          <a:stretch/>
        </p:blipFill>
        <p:spPr>
          <a:xfrm>
            <a:off x="-72199" y="666710"/>
            <a:ext cx="9313238" cy="1270804"/>
          </a:xfrm>
          <a:prstGeom prst="rect">
            <a:avLst/>
          </a:prstGeom>
        </p:spPr>
      </p:pic>
      <p:sp>
        <p:nvSpPr>
          <p:cNvPr id="11" name="Google Shape;984;p30">
            <a:extLst>
              <a:ext uri="{FF2B5EF4-FFF2-40B4-BE49-F238E27FC236}">
                <a16:creationId xmlns:a16="http://schemas.microsoft.com/office/drawing/2014/main" id="{A33FF5EB-EB39-2E8A-59F0-AFDF17615084}"/>
              </a:ext>
            </a:extLst>
          </p:cNvPr>
          <p:cNvSpPr txBox="1">
            <a:spLocks/>
          </p:cNvSpPr>
          <p:nvPr/>
        </p:nvSpPr>
        <p:spPr>
          <a:xfrm>
            <a:off x="1" y="205127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de-AT" dirty="0" err="1"/>
              <a:t>I.Bus</a:t>
            </a:r>
            <a:endParaRPr lang="de-AT" dirty="0"/>
          </a:p>
        </p:txBody>
      </p:sp>
      <p:sp>
        <p:nvSpPr>
          <p:cNvPr id="14" name="Google Shape;984;p30">
            <a:extLst>
              <a:ext uri="{FF2B5EF4-FFF2-40B4-BE49-F238E27FC236}">
                <a16:creationId xmlns:a16="http://schemas.microsoft.com/office/drawing/2014/main" id="{29548A00-A702-EF19-64DE-EFA2A5B20598}"/>
              </a:ext>
            </a:extLst>
          </p:cNvPr>
          <p:cNvSpPr txBox="1">
            <a:spLocks/>
          </p:cNvSpPr>
          <p:nvPr/>
        </p:nvSpPr>
        <p:spPr>
          <a:xfrm>
            <a:off x="0" y="3497167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de-AT" dirty="0"/>
              <a:t>PPM</a:t>
            </a:r>
          </a:p>
        </p:txBody>
      </p:sp>
    </p:spTree>
    <p:extLst>
      <p:ext uri="{BB962C8B-B14F-4D97-AF65-F5344CB8AC3E}">
        <p14:creationId xmlns:p14="http://schemas.microsoft.com/office/powerpoint/2010/main" val="3840792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F6B51114-3F46-1E54-AAF5-76BC1FEABE38}"/>
              </a:ext>
            </a:extLst>
          </p:cNvPr>
          <p:cNvSpPr/>
          <p:nvPr/>
        </p:nvSpPr>
        <p:spPr>
          <a:xfrm>
            <a:off x="1236189" y="2328488"/>
            <a:ext cx="6669866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Flight Controller</a:t>
            </a:r>
          </a:p>
          <a:p>
            <a:pPr algn="ctr"/>
            <a:r>
              <a:rPr lang="de-DE" dirty="0"/>
              <a:t>STM32H7A3RGT6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75F645B-19C8-1FE2-C072-6BAD541A7F66}"/>
              </a:ext>
            </a:extLst>
          </p:cNvPr>
          <p:cNvSpPr/>
          <p:nvPr/>
        </p:nvSpPr>
        <p:spPr>
          <a:xfrm>
            <a:off x="1236189" y="620830"/>
            <a:ext cx="165841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29B380C-FED4-9234-A745-6F8D2BFC0F5B}"/>
              </a:ext>
            </a:extLst>
          </p:cNvPr>
          <p:cNvSpPr/>
          <p:nvPr/>
        </p:nvSpPr>
        <p:spPr>
          <a:xfrm>
            <a:off x="3744998" y="620830"/>
            <a:ext cx="165224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Batteriespannung</a:t>
            </a:r>
          </a:p>
          <a:p>
            <a:pPr algn="ctr"/>
            <a:r>
              <a:rPr lang="de-DE" dirty="0"/>
              <a:t>DS2438</a:t>
            </a:r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C75521-2E2F-A6DF-7F02-DE84A9C4411D}"/>
              </a:ext>
            </a:extLst>
          </p:cNvPr>
          <p:cNvSpPr/>
          <p:nvPr/>
        </p:nvSpPr>
        <p:spPr>
          <a:xfrm>
            <a:off x="3882654" y="4053636"/>
            <a:ext cx="1514589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ESC</a:t>
            </a:r>
            <a:endParaRPr lang="de-AT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D37979-E423-AD28-8CB9-2C47315E4CE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4571121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06DBFF1C-B02D-C064-1D87-E9D170688167}"/>
              </a:ext>
            </a:extLst>
          </p:cNvPr>
          <p:cNvSpPr txBox="1"/>
          <p:nvPr/>
        </p:nvSpPr>
        <p:spPr>
          <a:xfrm>
            <a:off x="4572041" y="177769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1-Wire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" name="!!SCL_P">
            <a:extLst>
              <a:ext uri="{FF2B5EF4-FFF2-40B4-BE49-F238E27FC236}">
                <a16:creationId xmlns:a16="http://schemas.microsoft.com/office/drawing/2014/main" id="{C99B4F36-4476-C1C1-A782-56CC1C6DA9E5}"/>
              </a:ext>
            </a:extLst>
          </p:cNvPr>
          <p:cNvCxnSpPr>
            <a:cxnSpLocks/>
          </p:cNvCxnSpPr>
          <p:nvPr/>
        </p:nvCxnSpPr>
        <p:spPr>
          <a:xfrm>
            <a:off x="1557645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!!SDA_P">
            <a:extLst>
              <a:ext uri="{FF2B5EF4-FFF2-40B4-BE49-F238E27FC236}">
                <a16:creationId xmlns:a16="http://schemas.microsoft.com/office/drawing/2014/main" id="{3FCEC9BA-8BE0-AFEB-9890-B04CFBB0029A}"/>
              </a:ext>
            </a:extLst>
          </p:cNvPr>
          <p:cNvCxnSpPr>
            <a:cxnSpLocks/>
          </p:cNvCxnSpPr>
          <p:nvPr/>
        </p:nvCxnSpPr>
        <p:spPr>
          <a:xfrm>
            <a:off x="2554456" y="1540464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DDD3A28-0299-135F-BB3B-E578DFF9A882}"/>
              </a:ext>
            </a:extLst>
          </p:cNvPr>
          <p:cNvSpPr txBox="1"/>
          <p:nvPr/>
        </p:nvSpPr>
        <p:spPr>
          <a:xfrm>
            <a:off x="1557645" y="1661875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</a:p>
          <a:p>
            <a:r>
              <a:rPr lang="de-DE" dirty="0">
                <a:solidFill>
                  <a:schemeClr val="bg1"/>
                </a:solidFill>
              </a:rPr>
              <a:t>SCL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3C467F4-2D32-E59E-BC7B-AE8429D1EA11}"/>
              </a:ext>
            </a:extLst>
          </p:cNvPr>
          <p:cNvSpPr txBox="1"/>
          <p:nvPr/>
        </p:nvSpPr>
        <p:spPr>
          <a:xfrm>
            <a:off x="2559718" y="1661875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I²C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SDA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9C3E79F-09C7-03C9-0F87-657078D38CD9}"/>
              </a:ext>
            </a:extLst>
          </p:cNvPr>
          <p:cNvSpPr/>
          <p:nvPr/>
        </p:nvSpPr>
        <p:spPr>
          <a:xfrm>
            <a:off x="6244552" y="627579"/>
            <a:ext cx="165841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Receiver</a:t>
            </a:r>
          </a:p>
          <a:p>
            <a:pPr algn="ctr"/>
            <a:r>
              <a:rPr lang="de-DE" dirty="0"/>
              <a:t>TGY-iA6C</a:t>
            </a:r>
            <a:endParaRPr lang="de-AT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B46A50-737A-F1DA-6A77-239A546DCEE6}"/>
              </a:ext>
            </a:extLst>
          </p:cNvPr>
          <p:cNvCxnSpPr>
            <a:cxnSpLocks/>
          </p:cNvCxnSpPr>
          <p:nvPr/>
        </p:nvCxnSpPr>
        <p:spPr>
          <a:xfrm>
            <a:off x="6588147" y="154782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3CB14BD-9B34-9200-A97F-3FA5665F5386}"/>
              </a:ext>
            </a:extLst>
          </p:cNvPr>
          <p:cNvCxnSpPr>
            <a:cxnSpLocks/>
          </p:cNvCxnSpPr>
          <p:nvPr/>
        </p:nvCxnSpPr>
        <p:spPr>
          <a:xfrm>
            <a:off x="7584958" y="154782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0E49289-BA1C-9A54-7CEE-565C688D7657}"/>
              </a:ext>
            </a:extLst>
          </p:cNvPr>
          <p:cNvSpPr txBox="1"/>
          <p:nvPr/>
        </p:nvSpPr>
        <p:spPr>
          <a:xfrm>
            <a:off x="6588147" y="1661875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serielles</a:t>
            </a:r>
          </a:p>
          <a:p>
            <a:r>
              <a:rPr lang="de-DE" dirty="0">
                <a:solidFill>
                  <a:schemeClr val="bg1"/>
                </a:solidFill>
              </a:rPr>
              <a:t>Protokoll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4730EF-AAF4-95EE-DC15-1BEC3DF1EA7E}"/>
              </a:ext>
            </a:extLst>
          </p:cNvPr>
          <p:cNvSpPr txBox="1"/>
          <p:nvPr/>
        </p:nvSpPr>
        <p:spPr>
          <a:xfrm>
            <a:off x="7584958" y="177769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PPM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91CBFB2-57DD-3E6A-64AE-34539C88EAAA}"/>
              </a:ext>
            </a:extLst>
          </p:cNvPr>
          <p:cNvCxnSpPr>
            <a:cxnSpLocks/>
          </p:cNvCxnSpPr>
          <p:nvPr/>
        </p:nvCxnSpPr>
        <p:spPr>
          <a:xfrm>
            <a:off x="4105032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2179399-6D5F-9EF7-3B82-40A9A46E5410}"/>
              </a:ext>
            </a:extLst>
          </p:cNvPr>
          <p:cNvCxnSpPr>
            <a:cxnSpLocks/>
          </p:cNvCxnSpPr>
          <p:nvPr/>
        </p:nvCxnSpPr>
        <p:spPr>
          <a:xfrm>
            <a:off x="4454928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0B4386B-0533-A337-9F47-3C619FD308E3}"/>
              </a:ext>
            </a:extLst>
          </p:cNvPr>
          <p:cNvCxnSpPr>
            <a:cxnSpLocks/>
          </p:cNvCxnSpPr>
          <p:nvPr/>
        </p:nvCxnSpPr>
        <p:spPr>
          <a:xfrm>
            <a:off x="4804824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918A1D7-92C5-6116-B789-2388DDF08B58}"/>
              </a:ext>
            </a:extLst>
          </p:cNvPr>
          <p:cNvCxnSpPr>
            <a:cxnSpLocks/>
          </p:cNvCxnSpPr>
          <p:nvPr/>
        </p:nvCxnSpPr>
        <p:spPr>
          <a:xfrm>
            <a:off x="5154719" y="3256867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B04CDF0-8317-AF5A-3168-F424DE17A867}"/>
              </a:ext>
            </a:extLst>
          </p:cNvPr>
          <p:cNvSpPr txBox="1"/>
          <p:nvPr/>
        </p:nvSpPr>
        <p:spPr>
          <a:xfrm>
            <a:off x="5291589" y="3504959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4x </a:t>
            </a:r>
            <a:r>
              <a:rPr lang="de-DE" dirty="0" err="1">
                <a:solidFill>
                  <a:schemeClr val="bg1"/>
                </a:solidFill>
              </a:rPr>
              <a:t>DShot</a:t>
            </a:r>
            <a:r>
              <a:rPr lang="de-DE" dirty="0">
                <a:solidFill>
                  <a:schemeClr val="bg1"/>
                </a:solidFill>
              </a:rPr>
              <a:t> Protokoll / PWM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5DDA758-8AF7-5D7B-C3AE-BFDEA678CF7C}"/>
              </a:ext>
            </a:extLst>
          </p:cNvPr>
          <p:cNvSpPr txBox="1"/>
          <p:nvPr/>
        </p:nvSpPr>
        <p:spPr>
          <a:xfrm>
            <a:off x="1235271" y="829362"/>
            <a:ext cx="165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Lagewinkel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IMU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D02B47-F529-B906-38E3-13E5B59C015A}"/>
              </a:ext>
            </a:extLst>
          </p:cNvPr>
          <p:cNvSpPr/>
          <p:nvPr/>
        </p:nvSpPr>
        <p:spPr>
          <a:xfrm>
            <a:off x="1257449" y="4036146"/>
            <a:ext cx="1514589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Status LEDs</a:t>
            </a:r>
            <a:endParaRPr lang="de-AT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948049-ABAF-90EE-71C1-E9AE614630CD}"/>
              </a:ext>
            </a:extLst>
          </p:cNvPr>
          <p:cNvCxnSpPr>
            <a:cxnSpLocks/>
          </p:cNvCxnSpPr>
          <p:nvPr/>
        </p:nvCxnSpPr>
        <p:spPr>
          <a:xfrm>
            <a:off x="2015845" y="3240759"/>
            <a:ext cx="1" cy="78802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9F2C4DB1-D444-A40B-2EE4-CE5BDC279D8A}"/>
              </a:ext>
            </a:extLst>
          </p:cNvPr>
          <p:cNvSpPr txBox="1"/>
          <p:nvPr/>
        </p:nvSpPr>
        <p:spPr>
          <a:xfrm>
            <a:off x="2014743" y="344777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GPIO </a:t>
            </a:r>
            <a:r>
              <a:rPr lang="de-DE" dirty="0" err="1">
                <a:solidFill>
                  <a:schemeClr val="bg1"/>
                </a:solidFill>
              </a:rPr>
              <a:t>output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8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699834" y="2347850"/>
            <a:ext cx="4845291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Hardware-Design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33"/>
          <p:cNvSpPr txBox="1">
            <a:spLocks noGrp="1"/>
          </p:cNvSpPr>
          <p:nvPr>
            <p:ph type="subTitle" idx="1"/>
          </p:nvPr>
        </p:nvSpPr>
        <p:spPr>
          <a:xfrm>
            <a:off x="2600195" y="3030289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 Bieder</a:t>
            </a:r>
            <a:endParaRPr dirty="0"/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Rechteck 45">
            <a:extLst>
              <a:ext uri="{FF2B5EF4-FFF2-40B4-BE49-F238E27FC236}">
                <a16:creationId xmlns:a16="http://schemas.microsoft.com/office/drawing/2014/main" id="{6A273F87-506E-4D8D-7BCC-167911D7FEE1}"/>
              </a:ext>
            </a:extLst>
          </p:cNvPr>
          <p:cNvSpPr/>
          <p:nvPr/>
        </p:nvSpPr>
        <p:spPr>
          <a:xfrm>
            <a:off x="-63500" y="86436"/>
            <a:ext cx="7835900" cy="5057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2D5F0566-88B4-1C08-EDF1-928764988469}"/>
              </a:ext>
            </a:extLst>
          </p:cNvPr>
          <p:cNvSpPr/>
          <p:nvPr/>
        </p:nvSpPr>
        <p:spPr>
          <a:xfrm>
            <a:off x="3744998" y="86436"/>
            <a:ext cx="165224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ESC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7137F0-C44C-3304-8A50-01E357F283CD}"/>
              </a:ext>
            </a:extLst>
          </p:cNvPr>
          <p:cNvSpPr txBox="1"/>
          <p:nvPr/>
        </p:nvSpPr>
        <p:spPr>
          <a:xfrm>
            <a:off x="2931365" y="1386886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</a:rPr>
              <a:t>DShot</a:t>
            </a:r>
            <a:r>
              <a:rPr lang="de-DE" sz="2800" dirty="0">
                <a:solidFill>
                  <a:schemeClr val="bg1"/>
                </a:solidFill>
              </a:rPr>
              <a:t> 150/300/600</a:t>
            </a:r>
            <a:endParaRPr lang="de-AT" sz="2800" dirty="0">
              <a:solidFill>
                <a:schemeClr val="bg1"/>
              </a:solidFill>
            </a:endParaRP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E8F63398-F30A-5CA6-55EA-22C3D68F5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22" t="55761"/>
          <a:stretch/>
        </p:blipFill>
        <p:spPr>
          <a:xfrm>
            <a:off x="-83650" y="2404110"/>
            <a:ext cx="9232622" cy="295242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4C6CE23-E619-D9E7-011B-32DC026187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13" r="77691" b="59078"/>
          <a:stretch/>
        </p:blipFill>
        <p:spPr>
          <a:xfrm>
            <a:off x="0" y="86029"/>
            <a:ext cx="2122342" cy="28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8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2D5F0566-88B4-1C08-EDF1-928764988469}"/>
              </a:ext>
            </a:extLst>
          </p:cNvPr>
          <p:cNvSpPr/>
          <p:nvPr/>
        </p:nvSpPr>
        <p:spPr>
          <a:xfrm>
            <a:off x="3744998" y="86436"/>
            <a:ext cx="1652245" cy="919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ESC</a:t>
            </a:r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6944F67-C6B0-451C-2063-4F7E480A2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0" y="1381869"/>
            <a:ext cx="9144000" cy="33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6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elle 31">
            <a:extLst>
              <a:ext uri="{FF2B5EF4-FFF2-40B4-BE49-F238E27FC236}">
                <a16:creationId xmlns:a16="http://schemas.microsoft.com/office/drawing/2014/main" id="{A5DA29E5-27B0-2A3B-036E-2444A2ABB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9093"/>
              </p:ext>
            </p:extLst>
          </p:nvPr>
        </p:nvGraphicFramePr>
        <p:xfrm>
          <a:off x="382" y="-1"/>
          <a:ext cx="9143618" cy="4497728"/>
        </p:xfrm>
        <a:graphic>
          <a:graphicData uri="http://schemas.openxmlformats.org/drawingml/2006/table">
            <a:tbl>
              <a:tblPr firstRow="1" bandRow="1">
                <a:tableStyleId>{C0E775BC-A857-4094-97C6-5482D7DEB851}</a:tableStyleId>
              </a:tblPr>
              <a:tblGrid>
                <a:gridCol w="4571809">
                  <a:extLst>
                    <a:ext uri="{9D8B030D-6E8A-4147-A177-3AD203B41FA5}">
                      <a16:colId xmlns:a16="http://schemas.microsoft.com/office/drawing/2014/main" val="353401603"/>
                    </a:ext>
                  </a:extLst>
                </a:gridCol>
                <a:gridCol w="4571809">
                  <a:extLst>
                    <a:ext uri="{9D8B030D-6E8A-4147-A177-3AD203B41FA5}">
                      <a16:colId xmlns:a16="http://schemas.microsoft.com/office/drawing/2014/main" val="3651754741"/>
                    </a:ext>
                  </a:extLst>
                </a:gridCol>
              </a:tblGrid>
              <a:tr h="2248864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10846"/>
                  </a:ext>
                </a:extLst>
              </a:tr>
              <a:tr h="2248864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26107"/>
                  </a:ext>
                </a:extLst>
              </a:tr>
            </a:tbl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8BE992B-9589-E06F-6278-6861B6B376F2}"/>
              </a:ext>
            </a:extLst>
          </p:cNvPr>
          <p:cNvGrpSpPr>
            <a:grpSpLocks noChangeAspect="1"/>
          </p:cNvGrpSpPr>
          <p:nvPr/>
        </p:nvGrpSpPr>
        <p:grpSpPr>
          <a:xfrm>
            <a:off x="375195" y="593269"/>
            <a:ext cx="1428313" cy="1428314"/>
            <a:chOff x="1133834" y="1424749"/>
            <a:chExt cx="2094616" cy="2094618"/>
          </a:xfrm>
        </p:grpSpPr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37461AE1-59C6-F4C5-D6BE-BE7F646F3F4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662E6FB3-D7DC-3DCB-86DA-D4B35C850411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Bogen 4">
              <a:extLst>
                <a:ext uri="{FF2B5EF4-FFF2-40B4-BE49-F238E27FC236}">
                  <a16:creationId xmlns:a16="http://schemas.microsoft.com/office/drawing/2014/main" id="{60B5CB6F-DB7D-AD02-9B5B-38070D33AE1C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" name="Bogen 5">
              <a:extLst>
                <a:ext uri="{FF2B5EF4-FFF2-40B4-BE49-F238E27FC236}">
                  <a16:creationId xmlns:a16="http://schemas.microsoft.com/office/drawing/2014/main" id="{B0CB76CC-648D-FEE0-3434-8852D0E46AC4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Bogen 6">
              <a:extLst>
                <a:ext uri="{FF2B5EF4-FFF2-40B4-BE49-F238E27FC236}">
                  <a16:creationId xmlns:a16="http://schemas.microsoft.com/office/drawing/2014/main" id="{9A35F810-97A5-1060-1D56-EFD5D4D4E369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Bogen 7">
              <a:extLst>
                <a:ext uri="{FF2B5EF4-FFF2-40B4-BE49-F238E27FC236}">
                  <a16:creationId xmlns:a16="http://schemas.microsoft.com/office/drawing/2014/main" id="{68C8D14C-D6D9-4CCD-2218-34C689B30D15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0FBDA4-ADEC-0A29-34C2-39A728D4F281}"/>
              </a:ext>
            </a:extLst>
          </p:cNvPr>
          <p:cNvGrpSpPr>
            <a:grpSpLocks noChangeAspect="1"/>
          </p:cNvGrpSpPr>
          <p:nvPr/>
        </p:nvGrpSpPr>
        <p:grpSpPr>
          <a:xfrm>
            <a:off x="2527341" y="593269"/>
            <a:ext cx="1428313" cy="1428314"/>
            <a:chOff x="1133834" y="1424749"/>
            <a:chExt cx="2094616" cy="2094618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9541A4C3-4615-1515-BF48-BF9CFE2B794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1B81229-0B00-8181-0942-C706B7D84C4F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Bogen 11">
              <a:extLst>
                <a:ext uri="{FF2B5EF4-FFF2-40B4-BE49-F238E27FC236}">
                  <a16:creationId xmlns:a16="http://schemas.microsoft.com/office/drawing/2014/main" id="{DCAF6CD5-2FD3-9370-A3CB-C82C46540F57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1DC299C7-31A2-9436-AD34-CB0887F2101D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4" name="Bogen 13">
              <a:extLst>
                <a:ext uri="{FF2B5EF4-FFF2-40B4-BE49-F238E27FC236}">
                  <a16:creationId xmlns:a16="http://schemas.microsoft.com/office/drawing/2014/main" id="{34BDE7BF-BD19-6FDD-8D19-C57CAB86D291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5" name="Bogen 14">
              <a:extLst>
                <a:ext uri="{FF2B5EF4-FFF2-40B4-BE49-F238E27FC236}">
                  <a16:creationId xmlns:a16="http://schemas.microsoft.com/office/drawing/2014/main" id="{447AD885-96CA-285F-4FA0-36D6ADF0FF48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03B9E15B-124A-5332-6898-0195C6B1C968}"/>
              </a:ext>
            </a:extLst>
          </p:cNvPr>
          <p:cNvSpPr txBox="1"/>
          <p:nvPr/>
        </p:nvSpPr>
        <p:spPr>
          <a:xfrm>
            <a:off x="1" y="131071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chemeClr val="lt1"/>
                </a:solidFill>
                <a:latin typeface="Montserrat"/>
              </a:rPr>
              <a:t>Throttle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1570F2C-5404-E73D-D9EB-17287A3D4953}"/>
              </a:ext>
            </a:extLst>
          </p:cNvPr>
          <p:cNvCxnSpPr/>
          <p:nvPr/>
        </p:nvCxnSpPr>
        <p:spPr>
          <a:xfrm>
            <a:off x="1089929" y="1279931"/>
            <a:ext cx="0" cy="85737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ogen 33">
            <a:extLst>
              <a:ext uri="{FF2B5EF4-FFF2-40B4-BE49-F238E27FC236}">
                <a16:creationId xmlns:a16="http://schemas.microsoft.com/office/drawing/2014/main" id="{868C7C34-978C-CCD1-55C0-0F9ED11F1EC3}"/>
              </a:ext>
            </a:extLst>
          </p:cNvPr>
          <p:cNvSpPr>
            <a:spLocks noChangeAspect="1"/>
          </p:cNvSpPr>
          <p:nvPr/>
        </p:nvSpPr>
        <p:spPr>
          <a:xfrm rot="1980000">
            <a:off x="619813" y="4575123"/>
            <a:ext cx="490966" cy="490966"/>
          </a:xfrm>
          <a:prstGeom prst="arc">
            <a:avLst>
              <a:gd name="adj1" fmla="val 16200000"/>
              <a:gd name="adj2" fmla="val 15046552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0E5241D-2617-8CE1-26A9-0D5698B78C89}"/>
              </a:ext>
            </a:extLst>
          </p:cNvPr>
          <p:cNvCxnSpPr>
            <a:cxnSpLocks/>
          </p:cNvCxnSpPr>
          <p:nvPr/>
        </p:nvCxnSpPr>
        <p:spPr>
          <a:xfrm flipV="1">
            <a:off x="3241498" y="450319"/>
            <a:ext cx="0" cy="85737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E79D73A-F269-3A77-C76E-1D52B1947934}"/>
              </a:ext>
            </a:extLst>
          </p:cNvPr>
          <p:cNvSpPr txBox="1"/>
          <p:nvPr/>
        </p:nvSpPr>
        <p:spPr>
          <a:xfrm>
            <a:off x="4579041" y="131071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lt1"/>
                </a:solidFill>
                <a:latin typeface="Montserrat"/>
              </a:rPr>
              <a:t>Pitch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59067F6-5321-E2F9-71AA-E904D8B7F7D2}"/>
              </a:ext>
            </a:extLst>
          </p:cNvPr>
          <p:cNvGrpSpPr>
            <a:grpSpLocks noChangeAspect="1"/>
          </p:cNvGrpSpPr>
          <p:nvPr/>
        </p:nvGrpSpPr>
        <p:grpSpPr>
          <a:xfrm>
            <a:off x="5094252" y="593269"/>
            <a:ext cx="1428313" cy="1428314"/>
            <a:chOff x="1133834" y="1424749"/>
            <a:chExt cx="2094616" cy="2094618"/>
          </a:xfrm>
        </p:grpSpPr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90BCDA82-DDF9-A14D-3268-93E2C46E90A0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B4982CB9-0607-EFE4-0A04-AA44AEEBD2E4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Bogen 39">
              <a:extLst>
                <a:ext uri="{FF2B5EF4-FFF2-40B4-BE49-F238E27FC236}">
                  <a16:creationId xmlns:a16="http://schemas.microsoft.com/office/drawing/2014/main" id="{8368F872-171E-3B0A-4A28-D6A1DDBF69A3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1" name="Bogen 40">
              <a:extLst>
                <a:ext uri="{FF2B5EF4-FFF2-40B4-BE49-F238E27FC236}">
                  <a16:creationId xmlns:a16="http://schemas.microsoft.com/office/drawing/2014/main" id="{970CE4D3-A9E3-8B3F-6018-E9F9298700CE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42" name="Bogen 41">
              <a:extLst>
                <a:ext uri="{FF2B5EF4-FFF2-40B4-BE49-F238E27FC236}">
                  <a16:creationId xmlns:a16="http://schemas.microsoft.com/office/drawing/2014/main" id="{02A1C978-14E4-DB75-E140-DF3AA26ABDF0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D6AD3A79-4E2A-80DA-6431-5777D6D94C67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942BDE7-CAED-A758-10B2-F44B724054B9}"/>
              </a:ext>
            </a:extLst>
          </p:cNvPr>
          <p:cNvGrpSpPr>
            <a:grpSpLocks noChangeAspect="1"/>
          </p:cNvGrpSpPr>
          <p:nvPr/>
        </p:nvGrpSpPr>
        <p:grpSpPr>
          <a:xfrm>
            <a:off x="7178565" y="593269"/>
            <a:ext cx="1428313" cy="1428314"/>
            <a:chOff x="1133834" y="1424749"/>
            <a:chExt cx="2094616" cy="2094618"/>
          </a:xfrm>
        </p:grpSpPr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18C7FFF2-46D9-E181-6163-0A2A64AE7400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7E4A5AF-8B22-F82A-4913-90C6D3745A3F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Bogen 46">
              <a:extLst>
                <a:ext uri="{FF2B5EF4-FFF2-40B4-BE49-F238E27FC236}">
                  <a16:creationId xmlns:a16="http://schemas.microsoft.com/office/drawing/2014/main" id="{DC9B7385-DF7C-0958-D03F-90C5E138D258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48" name="Bogen 47">
              <a:extLst>
                <a:ext uri="{FF2B5EF4-FFF2-40B4-BE49-F238E27FC236}">
                  <a16:creationId xmlns:a16="http://schemas.microsoft.com/office/drawing/2014/main" id="{107AEF18-6AB1-0D03-2752-9A1B24B0F877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49" name="Bogen 48">
              <a:extLst>
                <a:ext uri="{FF2B5EF4-FFF2-40B4-BE49-F238E27FC236}">
                  <a16:creationId xmlns:a16="http://schemas.microsoft.com/office/drawing/2014/main" id="{3524B487-BEA0-3C5D-00B4-5A99E62264E0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0" name="Bogen 49">
              <a:extLst>
                <a:ext uri="{FF2B5EF4-FFF2-40B4-BE49-F238E27FC236}">
                  <a16:creationId xmlns:a16="http://schemas.microsoft.com/office/drawing/2014/main" id="{E059A9B5-D38A-479C-2C25-EE66E7A848EC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C4682B5-A2EE-D818-FA44-4CBF92574CB1}"/>
              </a:ext>
            </a:extLst>
          </p:cNvPr>
          <p:cNvCxnSpPr>
            <a:cxnSpLocks/>
          </p:cNvCxnSpPr>
          <p:nvPr/>
        </p:nvCxnSpPr>
        <p:spPr>
          <a:xfrm flipV="1">
            <a:off x="5804589" y="311180"/>
            <a:ext cx="0" cy="36000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958BC5B-A2D4-6E88-57BE-5268496BC21B}"/>
              </a:ext>
            </a:extLst>
          </p:cNvPr>
          <p:cNvCxnSpPr>
            <a:cxnSpLocks/>
          </p:cNvCxnSpPr>
          <p:nvPr/>
        </p:nvCxnSpPr>
        <p:spPr>
          <a:xfrm>
            <a:off x="7903556" y="1777301"/>
            <a:ext cx="0" cy="36000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9099E051-01FB-FEE4-53E2-01BACBFF8C0E}"/>
              </a:ext>
            </a:extLst>
          </p:cNvPr>
          <p:cNvSpPr txBox="1"/>
          <p:nvPr/>
        </p:nvSpPr>
        <p:spPr>
          <a:xfrm>
            <a:off x="1" y="2387866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lt1"/>
                </a:solidFill>
                <a:latin typeface="Montserrat"/>
              </a:rPr>
              <a:t>Roll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7A8A7F3-37F0-2ED1-F9B7-16DCF060DF28}"/>
              </a:ext>
            </a:extLst>
          </p:cNvPr>
          <p:cNvSpPr txBox="1"/>
          <p:nvPr/>
        </p:nvSpPr>
        <p:spPr>
          <a:xfrm>
            <a:off x="4579041" y="2387866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lt1"/>
                </a:solidFill>
                <a:latin typeface="Montserrat"/>
              </a:rPr>
              <a:t>Yaw</a:t>
            </a:r>
            <a:endParaRPr lang="de-AT" sz="2000" b="1" dirty="0">
              <a:solidFill>
                <a:schemeClr val="lt1"/>
              </a:solidFill>
              <a:latin typeface="Montserrat"/>
            </a:endParaRP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E36DC2E5-4C47-5BE0-D0A2-D072975F4B07}"/>
              </a:ext>
            </a:extLst>
          </p:cNvPr>
          <p:cNvGrpSpPr>
            <a:grpSpLocks noChangeAspect="1"/>
          </p:cNvGrpSpPr>
          <p:nvPr/>
        </p:nvGrpSpPr>
        <p:grpSpPr>
          <a:xfrm>
            <a:off x="375772" y="2848671"/>
            <a:ext cx="1428313" cy="1428314"/>
            <a:chOff x="1133834" y="1424749"/>
            <a:chExt cx="2094616" cy="2094618"/>
          </a:xfrm>
        </p:grpSpPr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DD2F558C-A303-B05E-4622-1571D4A62A0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F729C301-5CBE-4CF4-EDD8-A18E63830157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77468A5C-3219-2053-3788-73305EEC7B2D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9" name="Bogen 58">
              <a:extLst>
                <a:ext uri="{FF2B5EF4-FFF2-40B4-BE49-F238E27FC236}">
                  <a16:creationId xmlns:a16="http://schemas.microsoft.com/office/drawing/2014/main" id="{5E88576D-2B8F-B8DC-6BE2-738D6B4D3F10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60" name="Bogen 59">
              <a:extLst>
                <a:ext uri="{FF2B5EF4-FFF2-40B4-BE49-F238E27FC236}">
                  <a16:creationId xmlns:a16="http://schemas.microsoft.com/office/drawing/2014/main" id="{BC1A74D8-59DE-A49F-C91F-D3075CADB1BB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A62F5BDE-0475-5A52-11DF-F0EA1EFC0B31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819A0483-C20A-6D9F-3D79-E1FD9BE7F934}"/>
              </a:ext>
            </a:extLst>
          </p:cNvPr>
          <p:cNvGrpSpPr>
            <a:grpSpLocks noChangeAspect="1"/>
          </p:cNvGrpSpPr>
          <p:nvPr/>
        </p:nvGrpSpPr>
        <p:grpSpPr>
          <a:xfrm>
            <a:off x="2527918" y="2848671"/>
            <a:ext cx="1428313" cy="1428314"/>
            <a:chOff x="1133834" y="1424749"/>
            <a:chExt cx="2094616" cy="2094618"/>
          </a:xfrm>
        </p:grpSpPr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EFEDEA0A-BC4E-9ACC-FB8F-883C1975563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11C6E067-A7AD-3610-8236-388C0B440DBD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Bogen 64">
              <a:extLst>
                <a:ext uri="{FF2B5EF4-FFF2-40B4-BE49-F238E27FC236}">
                  <a16:creationId xmlns:a16="http://schemas.microsoft.com/office/drawing/2014/main" id="{654681B7-7065-C4BF-5BAB-2ACF01E27B18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6" name="Bogen 65">
              <a:extLst>
                <a:ext uri="{FF2B5EF4-FFF2-40B4-BE49-F238E27FC236}">
                  <a16:creationId xmlns:a16="http://schemas.microsoft.com/office/drawing/2014/main" id="{80641ACC-24CC-279F-6FC2-4B1C440CA39A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7" name="Bogen 66">
              <a:extLst>
                <a:ext uri="{FF2B5EF4-FFF2-40B4-BE49-F238E27FC236}">
                  <a16:creationId xmlns:a16="http://schemas.microsoft.com/office/drawing/2014/main" id="{D2212A20-C0FF-EA9A-726D-3D42B39D6697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8" name="Bogen 67">
              <a:extLst>
                <a:ext uri="{FF2B5EF4-FFF2-40B4-BE49-F238E27FC236}">
                  <a16:creationId xmlns:a16="http://schemas.microsoft.com/office/drawing/2014/main" id="{EA850176-404D-3284-2996-F5FDDDE4B275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3AD611B-FD15-823C-5A12-85D928053471}"/>
              </a:ext>
            </a:extLst>
          </p:cNvPr>
          <p:cNvGrpSpPr>
            <a:grpSpLocks noChangeAspect="1"/>
          </p:cNvGrpSpPr>
          <p:nvPr/>
        </p:nvGrpSpPr>
        <p:grpSpPr>
          <a:xfrm>
            <a:off x="5116253" y="2848671"/>
            <a:ext cx="1428313" cy="1428314"/>
            <a:chOff x="1133834" y="1424749"/>
            <a:chExt cx="2094616" cy="2094618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F43998E1-8585-3802-189D-E1B194136F26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462401C5-6750-8518-0889-36AC6815B30A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Bogen 71">
              <a:extLst>
                <a:ext uri="{FF2B5EF4-FFF2-40B4-BE49-F238E27FC236}">
                  <a16:creationId xmlns:a16="http://schemas.microsoft.com/office/drawing/2014/main" id="{44109189-E43E-1FA1-7468-13FFA6E4A471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3" name="Bogen 72">
              <a:extLst>
                <a:ext uri="{FF2B5EF4-FFF2-40B4-BE49-F238E27FC236}">
                  <a16:creationId xmlns:a16="http://schemas.microsoft.com/office/drawing/2014/main" id="{2E81C922-7D99-C175-79D3-015BAE88A331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4" name="Bogen 73">
              <a:extLst>
                <a:ext uri="{FF2B5EF4-FFF2-40B4-BE49-F238E27FC236}">
                  <a16:creationId xmlns:a16="http://schemas.microsoft.com/office/drawing/2014/main" id="{0EACFE97-07F1-909A-2396-9B21271F5C6F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5" name="Bogen 74">
              <a:extLst>
                <a:ext uri="{FF2B5EF4-FFF2-40B4-BE49-F238E27FC236}">
                  <a16:creationId xmlns:a16="http://schemas.microsoft.com/office/drawing/2014/main" id="{A99C38F7-0085-CCF2-0D64-44AB7D42D7A7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AC4C26F8-8863-E681-E376-1E9EB6B12859}"/>
              </a:ext>
            </a:extLst>
          </p:cNvPr>
          <p:cNvGrpSpPr>
            <a:grpSpLocks noChangeAspect="1"/>
          </p:cNvGrpSpPr>
          <p:nvPr/>
        </p:nvGrpSpPr>
        <p:grpSpPr>
          <a:xfrm>
            <a:off x="7268399" y="2848671"/>
            <a:ext cx="1428313" cy="1428314"/>
            <a:chOff x="1133834" y="1424749"/>
            <a:chExt cx="2094616" cy="2094618"/>
          </a:xfrm>
        </p:grpSpPr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1AD30A01-A7B1-EA08-D979-1FB277785C8B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181142" y="1500059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CB5C2DDE-F8A1-3B71-53A0-6B9AC96F9A93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181142" y="1500058"/>
              <a:ext cx="0" cy="194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Bogen 78">
              <a:extLst>
                <a:ext uri="{FF2B5EF4-FFF2-40B4-BE49-F238E27FC236}">
                  <a16:creationId xmlns:a16="http://schemas.microsoft.com/office/drawing/2014/main" id="{904CD58D-C2C6-0C4B-5213-303DD1333366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1133834" y="1424749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80" name="Bogen 79">
              <a:extLst>
                <a:ext uri="{FF2B5EF4-FFF2-40B4-BE49-F238E27FC236}">
                  <a16:creationId xmlns:a16="http://schemas.microsoft.com/office/drawing/2014/main" id="{3E8C655B-E2E4-C0B9-5837-2486E216ED90}"/>
                </a:ext>
              </a:extLst>
            </p:cNvPr>
            <p:cNvSpPr>
              <a:spLocks noChangeAspect="1"/>
            </p:cNvSpPr>
            <p:nvPr/>
          </p:nvSpPr>
          <p:spPr>
            <a:xfrm rot="1980000">
              <a:off x="2508450" y="2799366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1" name="Bogen 80">
              <a:extLst>
                <a:ext uri="{FF2B5EF4-FFF2-40B4-BE49-F238E27FC236}">
                  <a16:creationId xmlns:a16="http://schemas.microsoft.com/office/drawing/2014/main" id="{F64E1A42-9CBE-90D8-6225-7B5FBA6BDE1D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1133836" y="2799367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2" name="Bogen 81">
              <a:extLst>
                <a:ext uri="{FF2B5EF4-FFF2-40B4-BE49-F238E27FC236}">
                  <a16:creationId xmlns:a16="http://schemas.microsoft.com/office/drawing/2014/main" id="{CE8CFC88-605C-285B-2CAE-808D7246AC58}"/>
                </a:ext>
              </a:extLst>
            </p:cNvPr>
            <p:cNvSpPr>
              <a:spLocks noChangeAspect="1"/>
            </p:cNvSpPr>
            <p:nvPr/>
          </p:nvSpPr>
          <p:spPr>
            <a:xfrm rot="19620000" flipH="1">
              <a:off x="2508449" y="1424750"/>
              <a:ext cx="720000" cy="720000"/>
            </a:xfrm>
            <a:prstGeom prst="arc">
              <a:avLst>
                <a:gd name="adj1" fmla="val 16200000"/>
                <a:gd name="adj2" fmla="val 15046552"/>
              </a:avLst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FBDB65B-3D9F-6059-9ECC-C772365B361F}"/>
              </a:ext>
            </a:extLst>
          </p:cNvPr>
          <p:cNvCxnSpPr>
            <a:cxnSpLocks/>
          </p:cNvCxnSpPr>
          <p:nvPr/>
        </p:nvCxnSpPr>
        <p:spPr>
          <a:xfrm rot="5400000" flipV="1">
            <a:off x="4049749" y="3371880"/>
            <a:ext cx="0" cy="36000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E34399F-D183-4E94-6259-32F4ACD286F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81099" y="3371880"/>
            <a:ext cx="0" cy="36000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Bogen 84">
            <a:extLst>
              <a:ext uri="{FF2B5EF4-FFF2-40B4-BE49-F238E27FC236}">
                <a16:creationId xmlns:a16="http://schemas.microsoft.com/office/drawing/2014/main" id="{6B865B0F-A67F-FE5E-8FCE-48DCE6BFD260}"/>
              </a:ext>
            </a:extLst>
          </p:cNvPr>
          <p:cNvSpPr>
            <a:spLocks noChangeAspect="1"/>
          </p:cNvSpPr>
          <p:nvPr/>
        </p:nvSpPr>
        <p:spPr>
          <a:xfrm rot="1980000">
            <a:off x="5095326" y="4591823"/>
            <a:ext cx="490966" cy="490966"/>
          </a:xfrm>
          <a:prstGeom prst="arc">
            <a:avLst>
              <a:gd name="adj1" fmla="val 16200000"/>
              <a:gd name="adj2" fmla="val 15046552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7F967C7C-7136-FF1D-3AAA-4097B50E7908}"/>
              </a:ext>
            </a:extLst>
          </p:cNvPr>
          <p:cNvSpPr txBox="1"/>
          <p:nvPr/>
        </p:nvSpPr>
        <p:spPr>
          <a:xfrm>
            <a:off x="1169101" y="4653883"/>
            <a:ext cx="3001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lt1"/>
                </a:solidFill>
                <a:latin typeface="Montserrat"/>
              </a:rPr>
              <a:t>normale Geschwindigkeit</a:t>
            </a:r>
            <a:endParaRPr lang="de-AT" sz="16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9BD5896-82DD-4933-3902-44E0CA3A5224}"/>
              </a:ext>
            </a:extLst>
          </p:cNvPr>
          <p:cNvSpPr txBox="1"/>
          <p:nvPr/>
        </p:nvSpPr>
        <p:spPr>
          <a:xfrm>
            <a:off x="5658387" y="4659666"/>
            <a:ext cx="3001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lt1"/>
                </a:solidFill>
                <a:latin typeface="Montserrat"/>
              </a:rPr>
              <a:t>schnelle Geschwindigkeit</a:t>
            </a:r>
            <a:endParaRPr lang="de-AT" sz="1600" b="1" dirty="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8" name="Bogen 87">
            <a:extLst>
              <a:ext uri="{FF2B5EF4-FFF2-40B4-BE49-F238E27FC236}">
                <a16:creationId xmlns:a16="http://schemas.microsoft.com/office/drawing/2014/main" id="{78912BAC-B6AF-23DF-4888-E023769CD932}"/>
              </a:ext>
            </a:extLst>
          </p:cNvPr>
          <p:cNvSpPr>
            <a:spLocks noChangeAspect="1"/>
          </p:cNvSpPr>
          <p:nvPr/>
        </p:nvSpPr>
        <p:spPr>
          <a:xfrm flipV="1">
            <a:off x="4872124" y="2582779"/>
            <a:ext cx="805710" cy="805710"/>
          </a:xfrm>
          <a:prstGeom prst="arc">
            <a:avLst>
              <a:gd name="adj1" fmla="val 3953120"/>
              <a:gd name="adj2" fmla="val 10437351"/>
            </a:avLst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9" name="Bogen 88">
            <a:extLst>
              <a:ext uri="{FF2B5EF4-FFF2-40B4-BE49-F238E27FC236}">
                <a16:creationId xmlns:a16="http://schemas.microsoft.com/office/drawing/2014/main" id="{333C0022-CA21-13DD-5FCA-6CFA599382D0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8131084" y="2552816"/>
            <a:ext cx="805710" cy="805710"/>
          </a:xfrm>
          <a:prstGeom prst="arc">
            <a:avLst>
              <a:gd name="adj1" fmla="val 3953120"/>
              <a:gd name="adj2" fmla="val 10437351"/>
            </a:avLst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5387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STM32CubeMX - stm32mpu">
            <a:extLst>
              <a:ext uri="{FF2B5EF4-FFF2-40B4-BE49-F238E27FC236}">
                <a16:creationId xmlns:a16="http://schemas.microsoft.com/office/drawing/2014/main" id="{08D3CF06-DE12-E957-4D9D-C55FC3DD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42" y="1471693"/>
            <a:ext cx="2865915" cy="159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ext, Schild, grün enthält.&#10;&#10;Automatisch generierte Beschreibung">
            <a:extLst>
              <a:ext uri="{FF2B5EF4-FFF2-40B4-BE49-F238E27FC236}">
                <a16:creationId xmlns:a16="http://schemas.microsoft.com/office/drawing/2014/main" id="{5F314B56-DE00-9A89-3C75-4358CA042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319" y="1501093"/>
            <a:ext cx="2275381" cy="1592767"/>
          </a:xfrm>
          <a:prstGeom prst="rect">
            <a:avLst/>
          </a:prstGeom>
        </p:spPr>
      </p:pic>
      <p:pic>
        <p:nvPicPr>
          <p:cNvPr id="1034" name="Picture 10" descr="Visual Studio Code - Wikiversity">
            <a:extLst>
              <a:ext uri="{FF2B5EF4-FFF2-40B4-BE49-F238E27FC236}">
                <a16:creationId xmlns:a16="http://schemas.microsoft.com/office/drawing/2014/main" id="{27E7DA3F-7883-2CDD-BB94-045BAF5E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83" y="3391583"/>
            <a:ext cx="1494359" cy="14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Kreis, Grafiken, Clipart, Grafikdesign enthält.&#10;&#10;Automatisch generierte Beschreibung">
            <a:extLst>
              <a:ext uri="{FF2B5EF4-FFF2-40B4-BE49-F238E27FC236}">
                <a16:creationId xmlns:a16="http://schemas.microsoft.com/office/drawing/2014/main" id="{8E13F9CF-97BB-BA96-DEF7-070DA3F4A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831" y="3391583"/>
            <a:ext cx="1494359" cy="14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9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/>
            <a:r>
              <a:rPr lang="de-DE" dirty="0"/>
              <a:t>Motorsteuerung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Flugtests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IMU-Daten auslesen + für Flug benutzen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 err="1"/>
              <a:t>Failsafe</a:t>
            </a:r>
            <a:r>
              <a:rPr lang="de-DE" dirty="0"/>
              <a:t> einfügen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 err="1"/>
              <a:t>Flugmodi</a:t>
            </a:r>
            <a:r>
              <a:rPr lang="de-DE" dirty="0"/>
              <a:t> einfügen</a:t>
            </a:r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036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Zeitaufwand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Untertitel 11">
            <a:extLst>
              <a:ext uri="{FF2B5EF4-FFF2-40B4-BE49-F238E27FC236}">
                <a16:creationId xmlns:a16="http://schemas.microsoft.com/office/drawing/2014/main" id="{73A781A4-84BA-3B44-944D-8E51CA5836EA}"/>
              </a:ext>
            </a:extLst>
          </p:cNvPr>
          <p:cNvSpPr txBox="1">
            <a:spLocks/>
          </p:cNvSpPr>
          <p:nvPr/>
        </p:nvSpPr>
        <p:spPr>
          <a:xfrm>
            <a:off x="1258400" y="4485239"/>
            <a:ext cx="5606324" cy="46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de-DE" dirty="0"/>
              <a:t>Stunden:</a:t>
            </a:r>
          </a:p>
          <a:p>
            <a:pPr algn="l"/>
            <a:r>
              <a:rPr lang="de-DE" dirty="0"/>
              <a:t>Freizeit: 140 h	Gesamt: 214  h</a:t>
            </a:r>
          </a:p>
          <a:p>
            <a:pPr algn="l"/>
            <a:endParaRPr lang="de-DE" dirty="0"/>
          </a:p>
          <a:p>
            <a:pPr marL="127000" indent="0" algn="l"/>
            <a:endParaRPr lang="de-DE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200-00009F09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9078003"/>
              </p:ext>
            </p:extLst>
          </p:nvPr>
        </p:nvGraphicFramePr>
        <p:xfrm>
          <a:off x="1463289" y="520180"/>
          <a:ext cx="6217419" cy="3926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4892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871216" y="2242325"/>
            <a:ext cx="5872629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App-Development + Videoübertragung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33"/>
          <p:cNvSpPr txBox="1">
            <a:spLocks noGrp="1"/>
          </p:cNvSpPr>
          <p:nvPr>
            <p:ph type="subTitle" idx="1"/>
          </p:nvPr>
        </p:nvSpPr>
        <p:spPr>
          <a:xfrm>
            <a:off x="2738697" y="3520250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Sebastian Hinterberger</a:t>
            </a:r>
            <a:endParaRPr dirty="0"/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6197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46B2-C881-DB19-025F-8748A04C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Login + Registrierung</a:t>
            </a:r>
            <a:br>
              <a:rPr lang="en" dirty="0"/>
            </a:br>
            <a:endParaRPr lang="de-DE" dirty="0"/>
          </a:p>
        </p:txBody>
      </p:sp>
      <p:pic>
        <p:nvPicPr>
          <p:cNvPr id="4" name="Grafik 3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E15D5CAB-9FE9-1BA3-1E15-321D760E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3" b="5600"/>
          <a:stretch/>
        </p:blipFill>
        <p:spPr>
          <a:xfrm>
            <a:off x="708344" y="1191950"/>
            <a:ext cx="1827692" cy="3592825"/>
          </a:xfrm>
          <a:prstGeom prst="rect">
            <a:avLst/>
          </a:prstGeom>
        </p:spPr>
      </p:pic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E4A91BE7-D112-C512-EDE5-BC7FF4FFA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8" b="5552"/>
          <a:stretch/>
        </p:blipFill>
        <p:spPr>
          <a:xfrm>
            <a:off x="4640795" y="1190675"/>
            <a:ext cx="1827692" cy="3594100"/>
          </a:xfrm>
          <a:prstGeom prst="rect">
            <a:avLst/>
          </a:prstGeom>
        </p:spPr>
      </p:pic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52834212-6E53-9A60-2F54-31801DFF4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74" b="5165"/>
          <a:stretch/>
        </p:blipFill>
        <p:spPr>
          <a:xfrm>
            <a:off x="2675513" y="1190675"/>
            <a:ext cx="1827692" cy="3594100"/>
          </a:xfrm>
          <a:prstGeom prst="rect">
            <a:avLst/>
          </a:prstGeom>
        </p:spPr>
      </p:pic>
      <p:pic>
        <p:nvPicPr>
          <p:cNvPr id="10" name="Grafik 9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3D91511-246C-A080-6B86-E93DB09D4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80" b="5760"/>
          <a:stretch/>
        </p:blipFill>
        <p:spPr>
          <a:xfrm>
            <a:off x="6607964" y="1190675"/>
            <a:ext cx="1827692" cy="35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55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46B2-C881-DB19-025F-8748A04C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Firebase</a:t>
            </a:r>
            <a:r>
              <a:rPr lang="de-DE" dirty="0"/>
              <a:t>-Auth-Struktur</a:t>
            </a:r>
          </a:p>
        </p:txBody>
      </p:sp>
      <p:pic>
        <p:nvPicPr>
          <p:cNvPr id="16" name="Grafik 15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C21C206-31CF-2E4C-9FEF-D914C9C7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52" y="1482187"/>
            <a:ext cx="7963095" cy="29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65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46B2-C881-DB19-025F-8748A04C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Firestore-Struktur</a:t>
            </a:r>
            <a:br>
              <a:rPr lang="en" dirty="0"/>
            </a:br>
            <a:endParaRPr lang="de-DE" dirty="0"/>
          </a:p>
        </p:txBody>
      </p:sp>
      <p:pic>
        <p:nvPicPr>
          <p:cNvPr id="6" name="Grafik 5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FE9B367-3113-D8DB-36CB-41A0C989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25" y="1381145"/>
            <a:ext cx="8361150" cy="32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Allgemeiner Aufbau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67C825C-4B53-C4A6-439A-1A070147F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77"/>
          <a:stretch/>
        </p:blipFill>
        <p:spPr>
          <a:xfrm>
            <a:off x="440312" y="1184959"/>
            <a:ext cx="7991825" cy="31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52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8D9C9-CBDB-3CAD-04FF-0FA59F9B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Firebase</a:t>
            </a:r>
            <a:r>
              <a:rPr lang="de-DE" dirty="0"/>
              <a:t>-Storage-Struktur</a:t>
            </a:r>
          </a:p>
        </p:txBody>
      </p:sp>
      <p:pic>
        <p:nvPicPr>
          <p:cNvPr id="16" name="Grafik 1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E74B0C7-E4DA-6999-1C98-3375FADC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67" y="1128950"/>
            <a:ext cx="6537465" cy="37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17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C5ADC-471D-F885-72F3-C0DD15B6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Realtime Database</a:t>
            </a:r>
          </a:p>
        </p:txBody>
      </p:sp>
      <p:pic>
        <p:nvPicPr>
          <p:cNvPr id="16" name="Grafik 15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236E6D2F-4840-65FB-CF9D-D6C51A64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33" y="1499079"/>
            <a:ext cx="6518534" cy="214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6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46B2-C881-DB19-025F-8748A04C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Flugdaten Live anzeigen</a:t>
            </a:r>
            <a:br>
              <a:rPr lang="en" dirty="0"/>
            </a:br>
            <a:endParaRPr lang="de-DE" dirty="0"/>
          </a:p>
        </p:txBody>
      </p:sp>
      <p:pic>
        <p:nvPicPr>
          <p:cNvPr id="4" name="Grafik 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6F499BDC-D9A7-E552-60A2-BE33A22D9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7" b="5230"/>
          <a:stretch/>
        </p:blipFill>
        <p:spPr>
          <a:xfrm>
            <a:off x="6561150" y="1128950"/>
            <a:ext cx="1800000" cy="355185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926738D-79E0-B5E4-5019-17F4D4BFF292}"/>
              </a:ext>
            </a:extLst>
          </p:cNvPr>
          <p:cNvSpPr txBox="1"/>
          <p:nvPr/>
        </p:nvSpPr>
        <p:spPr>
          <a:xfrm>
            <a:off x="921434" y="1350498"/>
            <a:ext cx="4452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Stream via MQTT empfangen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de-DE" dirty="0"/>
              <a:t>Derzeitige Parameter: Geschwindigkeit, Höhe, Temperatur,…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de-DE" dirty="0"/>
              <a:t>Darstellung mittels Diagramms + Text (Echtzeitwert)</a:t>
            </a:r>
          </a:p>
        </p:txBody>
      </p:sp>
    </p:spTree>
    <p:extLst>
      <p:ext uri="{BB962C8B-B14F-4D97-AF65-F5344CB8AC3E}">
        <p14:creationId xmlns:p14="http://schemas.microsoft.com/office/powerpoint/2010/main" val="1003864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43D2A-0840-7EB8-E797-753B7C3C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Livevideo / Live-View</a:t>
            </a:r>
          </a:p>
        </p:txBody>
      </p:sp>
      <p:pic>
        <p:nvPicPr>
          <p:cNvPr id="18" name="Grafik 1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28DA9C1-77DC-D871-0FFB-F22AE321F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5" b="4684"/>
          <a:stretch/>
        </p:blipFill>
        <p:spPr>
          <a:xfrm>
            <a:off x="6561150" y="1273127"/>
            <a:ext cx="1800000" cy="3578667"/>
          </a:xfrm>
          <a:prstGeom prst="rect">
            <a:avLst/>
          </a:prstGeom>
        </p:spPr>
      </p:pic>
      <p:pic>
        <p:nvPicPr>
          <p:cNvPr id="16" name="Grafik 1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C5A2171F-F8E7-34ED-0B70-4A4EDB6B7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72" b="29299"/>
          <a:stretch/>
        </p:blipFill>
        <p:spPr>
          <a:xfrm>
            <a:off x="6559231" y="2380176"/>
            <a:ext cx="1800001" cy="136311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098FC50-A956-E14B-90BA-31DE7B9B3921}"/>
              </a:ext>
            </a:extLst>
          </p:cNvPr>
          <p:cNvSpPr txBox="1"/>
          <p:nvPr/>
        </p:nvSpPr>
        <p:spPr>
          <a:xfrm>
            <a:off x="782850" y="1332240"/>
            <a:ext cx="4857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VLC-Plugin empfängt RTMP-Stream vom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Derzeit nur Schwarz/Weiß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Overlay via Flutter-Stack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Relativ große Latenz (bis max. 15s)</a:t>
            </a:r>
          </a:p>
        </p:txBody>
      </p:sp>
    </p:spTree>
    <p:extLst>
      <p:ext uri="{BB962C8B-B14F-4D97-AF65-F5344CB8AC3E}">
        <p14:creationId xmlns:p14="http://schemas.microsoft.com/office/powerpoint/2010/main" val="3921609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06C01-2EFD-2A6E-C843-F54BA7BC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Videoübertragung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72AB8A3-5288-CCEB-CB51-AFC1B46B15C2}"/>
              </a:ext>
            </a:extLst>
          </p:cNvPr>
          <p:cNvSpPr txBox="1"/>
          <p:nvPr/>
        </p:nvSpPr>
        <p:spPr>
          <a:xfrm>
            <a:off x="501889" y="1402539"/>
            <a:ext cx="66551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RTMP-Stream erzeugen (USB zu RTMP) -&gt; FFMPEG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RTMP-Server -&gt; NGINX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Übertragung testen -&gt; VLC Media Player (Network Stream)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ext, Screenshot, Bearbeitung, Multimedia-Software enthält.&#10;&#10;Automatisch generierte Beschreibung">
            <a:extLst>
              <a:ext uri="{FF2B5EF4-FFF2-40B4-BE49-F238E27FC236}">
                <a16:creationId xmlns:a16="http://schemas.microsoft.com/office/drawing/2014/main" id="{E28EFEC3-649D-04AB-ED86-64AE9689A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13" r="59963" b="20229"/>
          <a:stretch/>
        </p:blipFill>
        <p:spPr>
          <a:xfrm>
            <a:off x="730369" y="4095127"/>
            <a:ext cx="7683261" cy="492123"/>
          </a:xfrm>
          <a:prstGeom prst="rect">
            <a:avLst/>
          </a:prstGeom>
        </p:spPr>
      </p:pic>
      <p:pic>
        <p:nvPicPr>
          <p:cNvPr id="19" name="Grafik 18" descr="Ein Bild, das Text, Screenshot, Flagge enthält.&#10;&#10;Automatisch generierte Beschreibung">
            <a:extLst>
              <a:ext uri="{FF2B5EF4-FFF2-40B4-BE49-F238E27FC236}">
                <a16:creationId xmlns:a16="http://schemas.microsoft.com/office/drawing/2014/main" id="{D812A1A6-4CA6-09E4-2CDC-DE4D64DA1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89" t="23258" r="37293" b="30360"/>
          <a:stretch/>
        </p:blipFill>
        <p:spPr>
          <a:xfrm>
            <a:off x="6373299" y="1198177"/>
            <a:ext cx="2461318" cy="23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4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7A54A-0A66-C306-2147-453FAEF7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Einstellungen + Light Mode</a:t>
            </a:r>
          </a:p>
        </p:txBody>
      </p:sp>
      <p:pic>
        <p:nvPicPr>
          <p:cNvPr id="16" name="Grafik 15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1664D1AE-0A83-D449-26D2-200B50339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6" b="4889"/>
          <a:stretch/>
        </p:blipFill>
        <p:spPr>
          <a:xfrm>
            <a:off x="3664606" y="1128950"/>
            <a:ext cx="1814787" cy="3600000"/>
          </a:xfrm>
          <a:prstGeom prst="rect">
            <a:avLst/>
          </a:prstGeom>
        </p:spPr>
      </p:pic>
      <p:pic>
        <p:nvPicPr>
          <p:cNvPr id="18" name="Grafik 1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680E41F-7B54-28BA-F9CE-D9FD92323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5" b="5435"/>
          <a:stretch/>
        </p:blipFill>
        <p:spPr>
          <a:xfrm>
            <a:off x="1574048" y="1128950"/>
            <a:ext cx="1827692" cy="3600000"/>
          </a:xfrm>
          <a:prstGeom prst="rect">
            <a:avLst/>
          </a:prstGeom>
        </p:spPr>
      </p:pic>
      <p:pic>
        <p:nvPicPr>
          <p:cNvPr id="21" name="Grafik 2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CFBB305A-3D75-0E14-2CA4-ABE1C5C134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2" b="5037"/>
          <a:stretch/>
        </p:blipFill>
        <p:spPr>
          <a:xfrm>
            <a:off x="5737711" y="1128950"/>
            <a:ext cx="18236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06C01-2EFD-2A6E-C843-F54BA7BC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Swipe Menu / Userprofil</a:t>
            </a:r>
            <a:endParaRPr lang="de-DE" dirty="0"/>
          </a:p>
        </p:txBody>
      </p:sp>
      <p:pic>
        <p:nvPicPr>
          <p:cNvPr id="4" name="Grafik 3" descr="Ein Bild, das Text, Screenshot, Multimedia-Software, Software enthält.&#10;&#10;Automatisch generierte Beschreibung">
            <a:extLst>
              <a:ext uri="{FF2B5EF4-FFF2-40B4-BE49-F238E27FC236}">
                <a16:creationId xmlns:a16="http://schemas.microsoft.com/office/drawing/2014/main" id="{F06770C1-506D-D8A4-110B-D3024AEF4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5" b="5333"/>
          <a:stretch/>
        </p:blipFill>
        <p:spPr>
          <a:xfrm>
            <a:off x="2247900" y="1121320"/>
            <a:ext cx="2006004" cy="3960000"/>
          </a:xfrm>
          <a:prstGeom prst="rect">
            <a:avLst/>
          </a:prstGeom>
        </p:spPr>
      </p:pic>
      <p:pic>
        <p:nvPicPr>
          <p:cNvPr id="6" name="Grafik 5" descr="Ein Bild, das Text, Screenshot, Grafikdesign, Multimedia-Software enthält.&#10;&#10;Automatisch generierte Beschreibung">
            <a:extLst>
              <a:ext uri="{FF2B5EF4-FFF2-40B4-BE49-F238E27FC236}">
                <a16:creationId xmlns:a16="http://schemas.microsoft.com/office/drawing/2014/main" id="{362BD935-7B04-89E0-EDF9-5CEDD7D5F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" b="5482"/>
          <a:stretch/>
        </p:blipFill>
        <p:spPr>
          <a:xfrm>
            <a:off x="4890098" y="1121320"/>
            <a:ext cx="201254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58518-AE6B-72E4-5425-0445C3B5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Credits</a:t>
            </a:r>
            <a:r>
              <a:rPr lang="de-DE" dirty="0"/>
              <a:t> + Sponsorenlogo</a:t>
            </a:r>
          </a:p>
        </p:txBody>
      </p:sp>
      <p:pic>
        <p:nvPicPr>
          <p:cNvPr id="16" name="Grafik 15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751577E6-71AE-9DD8-FE0F-5F6CF0232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1" b="5334"/>
          <a:stretch/>
        </p:blipFill>
        <p:spPr>
          <a:xfrm>
            <a:off x="3584176" y="1128950"/>
            <a:ext cx="1975647" cy="38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7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961AC-06CE-797A-A74F-C433D8B3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50" y="335280"/>
            <a:ext cx="7578300" cy="541020"/>
          </a:xfrm>
        </p:spPr>
        <p:txBody>
          <a:bodyPr/>
          <a:lstStyle/>
          <a:p>
            <a:r>
              <a:rPr lang="de-DE" dirty="0"/>
              <a:t>Vorherige Flüge</a:t>
            </a:r>
          </a:p>
        </p:txBody>
      </p:sp>
      <p:pic>
        <p:nvPicPr>
          <p:cNvPr id="18" name="Grafik 17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7D0106B0-6C2D-6E5C-FF9F-AB9019CD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8" b="5037"/>
          <a:stretch/>
        </p:blipFill>
        <p:spPr>
          <a:xfrm>
            <a:off x="322843" y="1061570"/>
            <a:ext cx="1996266" cy="3960000"/>
          </a:xfrm>
          <a:prstGeom prst="rect">
            <a:avLst/>
          </a:prstGeom>
        </p:spPr>
      </p:pic>
      <p:pic>
        <p:nvPicPr>
          <p:cNvPr id="20" name="Grafik 19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C4B2F90A-DBDB-3C94-0DD8-4560A91FE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8" b="5037"/>
          <a:stretch/>
        </p:blipFill>
        <p:spPr>
          <a:xfrm>
            <a:off x="2490193" y="1061570"/>
            <a:ext cx="1996266" cy="3960000"/>
          </a:xfrm>
          <a:prstGeom prst="rect">
            <a:avLst/>
          </a:prstGeom>
        </p:spPr>
      </p:pic>
      <p:pic>
        <p:nvPicPr>
          <p:cNvPr id="22" name="Grafik 2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F2CE0E67-7977-1FB5-3947-E7592A1314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8" b="5037"/>
          <a:stretch/>
        </p:blipFill>
        <p:spPr>
          <a:xfrm>
            <a:off x="4657543" y="1061570"/>
            <a:ext cx="1996266" cy="3960000"/>
          </a:xfrm>
          <a:prstGeom prst="rect">
            <a:avLst/>
          </a:prstGeom>
        </p:spPr>
      </p:pic>
      <p:pic>
        <p:nvPicPr>
          <p:cNvPr id="24" name="Grafik 2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8A0998B8-BA84-5635-9B2E-DAD089DFC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8" b="5037"/>
          <a:stretch/>
        </p:blipFill>
        <p:spPr>
          <a:xfrm>
            <a:off x="6824893" y="1061570"/>
            <a:ext cx="199626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55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71B27F3-15A4-3D0F-6D38-5A1FA5792535}"/>
              </a:ext>
            </a:extLst>
          </p:cNvPr>
          <p:cNvSpPr/>
          <p:nvPr/>
        </p:nvSpPr>
        <p:spPr>
          <a:xfrm>
            <a:off x="0" y="104078"/>
            <a:ext cx="1823649" cy="2713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9462951" y="813526"/>
            <a:ext cx="1520826" cy="57179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Benützte Programme / Packages</a:t>
            </a:r>
            <a:endParaRPr dirty="0"/>
          </a:p>
        </p:txBody>
      </p: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09B60EC5-340F-0AC8-7C68-8529040B8529}"/>
              </a:ext>
            </a:extLst>
          </p:cNvPr>
          <p:cNvSpPr txBox="1"/>
          <p:nvPr/>
        </p:nvSpPr>
        <p:spPr>
          <a:xfrm>
            <a:off x="580022" y="1482587"/>
            <a:ext cx="5915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Flutter (</a:t>
            </a:r>
            <a:r>
              <a:rPr lang="de-DE" dirty="0" err="1"/>
              <a:t>Syncfusion</a:t>
            </a:r>
            <a:r>
              <a:rPr lang="de-DE" dirty="0"/>
              <a:t>, Provider, VLC….)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Firebase</a:t>
            </a:r>
            <a:r>
              <a:rPr lang="de-DE" dirty="0"/>
              <a:t> (</a:t>
            </a:r>
            <a:r>
              <a:rPr lang="de-DE" dirty="0" err="1"/>
              <a:t>Firestore</a:t>
            </a:r>
            <a:r>
              <a:rPr lang="de-DE" dirty="0"/>
              <a:t>, Auth, Storage, </a:t>
            </a:r>
            <a:r>
              <a:rPr lang="de-DE" dirty="0" err="1"/>
              <a:t>RealtimeDB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VS-Code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MQTT-Server (MOSQUITTO) -&gt; Flugdaten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RTMP-Server (NGINX + FFMPEG  + VLC) -&gt; Videoübertragung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Ein Bild, das Schrift, Logo, Grafiken, Text enthält.&#10;&#10;Automatisch generierte Beschreibung">
            <a:extLst>
              <a:ext uri="{FF2B5EF4-FFF2-40B4-BE49-F238E27FC236}">
                <a16:creationId xmlns:a16="http://schemas.microsoft.com/office/drawing/2014/main" id="{0BAC0B3B-E7F0-6C8F-5887-FF510ED9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38" y="2742165"/>
            <a:ext cx="2815609" cy="1335160"/>
          </a:xfrm>
          <a:prstGeom prst="rect">
            <a:avLst/>
          </a:prstGeom>
        </p:spPr>
      </p:pic>
      <p:pic>
        <p:nvPicPr>
          <p:cNvPr id="15" name="Grafik 14" descr="Ein Bild, das Logo, Schrift, Grafiken, Symbol enthält.&#10;&#10;Automatisch generierte Beschreibung">
            <a:extLst>
              <a:ext uri="{FF2B5EF4-FFF2-40B4-BE49-F238E27FC236}">
                <a16:creationId xmlns:a16="http://schemas.microsoft.com/office/drawing/2014/main" id="{ABCA4508-E807-756A-C76A-73B326483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30" y="3880075"/>
            <a:ext cx="2109770" cy="1238500"/>
          </a:xfrm>
          <a:prstGeom prst="rect">
            <a:avLst/>
          </a:prstGeom>
        </p:spPr>
      </p:pic>
      <p:pic>
        <p:nvPicPr>
          <p:cNvPr id="17" name="Grafik 16" descr="Ein Bild, das Grafiken, Grafikdesign, Schrift enthält.&#10;&#10;Automatisch generierte Beschreibung">
            <a:extLst>
              <a:ext uri="{FF2B5EF4-FFF2-40B4-BE49-F238E27FC236}">
                <a16:creationId xmlns:a16="http://schemas.microsoft.com/office/drawing/2014/main" id="{E9E5CAA9-E421-7930-115F-E61445D92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259" y="4113625"/>
            <a:ext cx="2584089" cy="727912"/>
          </a:xfrm>
          <a:prstGeom prst="rect">
            <a:avLst/>
          </a:prstGeom>
        </p:spPr>
      </p:pic>
      <p:pic>
        <p:nvPicPr>
          <p:cNvPr id="19" name="Grafik 18" descr="Ein Bild, das gelb enthält.&#10;&#10;Automatisch generierte Beschreibung">
            <a:extLst>
              <a:ext uri="{FF2B5EF4-FFF2-40B4-BE49-F238E27FC236}">
                <a16:creationId xmlns:a16="http://schemas.microsoft.com/office/drawing/2014/main" id="{F3563F78-3C9B-B6BA-2B35-7C9ED7879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94" y="2988353"/>
            <a:ext cx="3003452" cy="844721"/>
          </a:xfrm>
          <a:prstGeom prst="rect">
            <a:avLst/>
          </a:prstGeom>
        </p:spPr>
      </p:pic>
      <p:pic>
        <p:nvPicPr>
          <p:cNvPr id="21" name="Grafik 20" descr="Ein Bild, das Symbol, Schrift, Logo, Grafiken enthält.&#10;&#10;Automatisch generierte Beschreibung">
            <a:extLst>
              <a:ext uri="{FF2B5EF4-FFF2-40B4-BE49-F238E27FC236}">
                <a16:creationId xmlns:a16="http://schemas.microsoft.com/office/drawing/2014/main" id="{48473637-9DA0-8B3A-185B-6B2E35B62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278" y="3888657"/>
            <a:ext cx="2182990" cy="11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92066" y="-2909673"/>
              <a:ext cx="8016200" cy="20060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200" cy="2006017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54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066" y="-2909673"/>
                <a:ext cx="8016200" cy="200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EA7063BF-E39E-4394-6AAF-F164EAA7E9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38582" y="5955508"/>
              <a:ext cx="7569684" cy="19620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69684" cy="1962054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52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EA7063BF-E39E-4394-6AAF-F164EAA7E9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8582" y="5955508"/>
                <a:ext cx="7569684" cy="196205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8F5FECDC-A269-9762-9A9B-FE04F128F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8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6478F35-DDED-EA19-F3B1-F2E3C3CC3F91}"/>
              </a:ext>
            </a:extLst>
          </p:cNvPr>
          <p:cNvSpPr/>
          <p:nvPr/>
        </p:nvSpPr>
        <p:spPr>
          <a:xfrm>
            <a:off x="-165600" y="1282893"/>
            <a:ext cx="1893934" cy="2980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64" name="Google Shape;1264;p37"/>
          <p:cNvSpPr txBox="1">
            <a:spLocks noGrp="1"/>
          </p:cNvSpPr>
          <p:nvPr>
            <p:ph type="body" idx="1"/>
          </p:nvPr>
        </p:nvSpPr>
        <p:spPr>
          <a:xfrm>
            <a:off x="589935" y="1282893"/>
            <a:ext cx="7964129" cy="322915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de-AT" dirty="0"/>
              <a:t>Farbdarstellung des Livevideos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Verringerung der Videolatenz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Mehr Animationen und besseres UI-Design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Error Handling bzw. Feedback für User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Mehr Einstellungen (Einheiten ändern, Sprache, </a:t>
            </a:r>
            <a:r>
              <a:rPr lang="de-AT" dirty="0" err="1"/>
              <a:t>Videooverlay</a:t>
            </a:r>
            <a:r>
              <a:rPr lang="de-AT" dirty="0"/>
              <a:t>,…)</a:t>
            </a:r>
          </a:p>
          <a:p>
            <a:pPr marL="285750" indent="-285750">
              <a:lnSpc>
                <a:spcPct val="150000"/>
              </a:lnSpc>
            </a:pPr>
            <a:r>
              <a:rPr lang="de-AT" dirty="0"/>
              <a:t>Fernzugriff auf Raspberry PI</a:t>
            </a:r>
          </a:p>
        </p:txBody>
      </p:sp>
      <p:sp>
        <p:nvSpPr>
          <p:cNvPr id="1265" name="Google Shape;1265;p3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Zukunftspläne</a:t>
            </a:r>
            <a:endParaRPr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6225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Zeitaufwand</a:t>
            </a:r>
            <a:endParaRPr dirty="0"/>
          </a:p>
        </p:txBody>
      </p:sp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2868450" y="105028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E6F562EB-1F65-9F4C-B15F-4B1E1BF8684D}"/>
              </a:ext>
            </a:extLst>
          </p:cNvPr>
          <p:cNvSpPr txBox="1"/>
          <p:nvPr/>
        </p:nvSpPr>
        <p:spPr>
          <a:xfrm>
            <a:off x="180764" y="1374967"/>
            <a:ext cx="2687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  <a:latin typeface="Montserrat" panose="00000500000000000000" pitchFamily="2" charset="0"/>
              </a:rPr>
              <a:t>Stunden: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Montserrat" panose="00000500000000000000" pitchFamily="2" charset="0"/>
              </a:rPr>
              <a:t>Freizeit: 90h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Montserrat" panose="00000500000000000000" pitchFamily="2" charset="0"/>
              </a:rPr>
              <a:t>Gesamt: 152h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200-00009F090000}"/>
              </a:ext>
            </a:extLst>
          </p:cNvPr>
          <p:cNvGraphicFramePr>
            <a:graphicFrameLocks/>
          </p:cNvGraphicFramePr>
          <p:nvPr/>
        </p:nvGraphicFramePr>
        <p:xfrm>
          <a:off x="2079467" y="1184266"/>
          <a:ext cx="6281683" cy="382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446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Mikrocontroller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B47D94D6-A07B-FC2A-F381-70FA30E2F2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1466" y="3031793"/>
              <a:ext cx="7569684" cy="19620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69684" cy="1962054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52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B47D94D6-A07B-FC2A-F381-70FA30E2F2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466" y="3031793"/>
                <a:ext cx="7569684" cy="1962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6">
                <a:extLst>
                  <a:ext uri="{FF2B5EF4-FFF2-40B4-BE49-F238E27FC236}">
                    <a16:creationId xmlns:a16="http://schemas.microsoft.com/office/drawing/2014/main" id="{8288ABB3-9C28-995D-5B46-40C2614E00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3900" y="987730"/>
              <a:ext cx="8016198" cy="200601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198" cy="2006016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54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6">
                <a:extLst>
                  <a:ext uri="{FF2B5EF4-FFF2-40B4-BE49-F238E27FC236}">
                    <a16:creationId xmlns:a16="http://schemas.microsoft.com/office/drawing/2014/main" id="{8288ABB3-9C28-995D-5B46-40C2614E00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900" y="987730"/>
                <a:ext cx="8016198" cy="200601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9A38B771-C450-4B5D-2FA9-A46914F1C8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27" t="4435" r="54829" b="90365"/>
          <a:stretch/>
        </p:blipFill>
        <p:spPr>
          <a:xfrm>
            <a:off x="80878" y="104470"/>
            <a:ext cx="1421176" cy="7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265;p37">
            <a:extLst>
              <a:ext uri="{FF2B5EF4-FFF2-40B4-BE49-F238E27FC236}">
                <a16:creationId xmlns:a16="http://schemas.microsoft.com/office/drawing/2014/main" id="{5FC34862-1BD6-E813-F303-7C8E17EA4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302312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Aufgabenbereich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92066" y="-2909673"/>
              <a:ext cx="8016200" cy="20060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200" cy="2006017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54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6">
                <a:extLst>
                  <a:ext uri="{FF2B5EF4-FFF2-40B4-BE49-F238E27FC236}">
                    <a16:creationId xmlns:a16="http://schemas.microsoft.com/office/drawing/2014/main" id="{3D73B061-E1AC-342A-91A8-0EF1714F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066" y="-2909673"/>
                <a:ext cx="8016200" cy="200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336962" y="-2893656"/>
              <a:ext cx="6188073" cy="19408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188073" cy="1940895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893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4BC02C66-75CF-BC9B-015E-F148C20EE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36962" y="-2893656"/>
                <a:ext cx="6188073" cy="19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602590" y="7458979"/>
              <a:ext cx="5994656" cy="192685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994656" cy="1926854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70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F2BFF354-991B-83C9-43AF-2865ABDAD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602590" y="7458979"/>
                <a:ext cx="5994656" cy="192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B664B49F-DFE6-8383-900E-3A2D08F036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38582" y="7423779"/>
              <a:ext cx="7569684" cy="19620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69684" cy="1962054"/>
                    </a:xfrm>
                    <a:prstGeom prst="rect">
                      <a:avLst/>
                    </a:prstGeom>
                  </am3d:spPr>
                  <am3d:camera>
                    <am3d:pos x="0" y="0" z="48925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36" d="1000000"/>
                    <am3d:preTrans dx="0" dy="0" dz="-91347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252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B664B49F-DFE6-8383-900E-3A2D08F036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8582" y="7423779"/>
                <a:ext cx="7569684" cy="196205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CAD73B3-15F4-9FE4-9D58-C285930A2C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13" r="35129" b="72110"/>
          <a:stretch/>
        </p:blipFill>
        <p:spPr>
          <a:xfrm>
            <a:off x="1624562" y="769737"/>
            <a:ext cx="5869799" cy="39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6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265;p37">
            <a:extLst>
              <a:ext uri="{FF2B5EF4-FFF2-40B4-BE49-F238E27FC236}">
                <a16:creationId xmlns:a16="http://schemas.microsoft.com/office/drawing/2014/main" id="{16622CB0-D9BA-4A6B-4F47-F2E2D4635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Sensorplatine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76020350-A93D-AC55-172A-D702A1926A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7964" y="1060989"/>
              <a:ext cx="6188069" cy="1940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88069" cy="1940895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93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76020350-A93D-AC55-172A-D702A1926A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964" y="1060989"/>
                <a:ext cx="6188069" cy="19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5187ACB0-3AAE-E676-FA70-D2208EC9DB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01351" y="3043485"/>
              <a:ext cx="5994656" cy="19268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94656" cy="1926854"/>
                    </a:xfrm>
                    <a:prstGeom prst="rect">
                      <a:avLst/>
                    </a:prstGeom>
                  </am3d:spPr>
                  <am3d:camera>
                    <am3d:pos x="0" y="0" z="49671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738" d="1000000"/>
                    <am3d:preTrans dx="0" dy="0" dz="-91229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70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5187ACB0-3AAE-E676-FA70-D2208EC9DB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351" y="3043485"/>
                <a:ext cx="5994656" cy="192685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1BB905E9-F4C5-9B4B-19C0-5A077FE16C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97" t="9169" r="54170" b="85009"/>
          <a:stretch/>
        </p:blipFill>
        <p:spPr>
          <a:xfrm>
            <a:off x="55084" y="141375"/>
            <a:ext cx="1630497" cy="8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7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662</Words>
  <Application>Microsoft Office PowerPoint</Application>
  <PresentationFormat>Bildschirmpräsentation (16:9)</PresentationFormat>
  <Paragraphs>298</Paragraphs>
  <Slides>61</Slides>
  <Notes>46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61</vt:i4>
      </vt:variant>
    </vt:vector>
  </HeadingPairs>
  <TitlesOfParts>
    <vt:vector size="69" baseType="lpstr">
      <vt:lpstr>Proxima Nova</vt:lpstr>
      <vt:lpstr>Arial</vt:lpstr>
      <vt:lpstr>Jost</vt:lpstr>
      <vt:lpstr>Montserrat</vt:lpstr>
      <vt:lpstr>Montserrat Medium</vt:lpstr>
      <vt:lpstr>Tajawal</vt:lpstr>
      <vt:lpstr>IT Department Meeting by Slidesgo</vt:lpstr>
      <vt:lpstr>1_Slidesgo Final Pages</vt:lpstr>
      <vt:lpstr>FPV – Drohne Diplomarbeit</vt:lpstr>
      <vt:lpstr>Team</vt:lpstr>
      <vt:lpstr>PowerPoint-Präsentation</vt:lpstr>
      <vt:lpstr>01</vt:lpstr>
      <vt:lpstr>Allgemeiner Aufbau</vt:lpstr>
      <vt:lpstr>Aufgabenbereich</vt:lpstr>
      <vt:lpstr>Mikrocontroller</vt:lpstr>
      <vt:lpstr>Aufgabenbereich</vt:lpstr>
      <vt:lpstr>Sensorplatine</vt:lpstr>
      <vt:lpstr>Aufgabenbereich</vt:lpstr>
      <vt:lpstr>ESC</vt:lpstr>
      <vt:lpstr>Aufgabenbereich</vt:lpstr>
      <vt:lpstr>BLDC - Motoren</vt:lpstr>
      <vt:lpstr>Aufbau</vt:lpstr>
      <vt:lpstr>Neuer Aufbau</vt:lpstr>
      <vt:lpstr>Flight Controller</vt:lpstr>
      <vt:lpstr>Verwendete Programme</vt:lpstr>
      <vt:lpstr>Zukunftspläne</vt:lpstr>
      <vt:lpstr>PowerPoint-Präsentation</vt:lpstr>
      <vt:lpstr>02</vt:lpstr>
      <vt:lpstr>Drohnenaufbau</vt:lpstr>
      <vt:lpstr>Drohnenaufbau</vt:lpstr>
      <vt:lpstr>3D-Design</vt:lpstr>
      <vt:lpstr>3D-Design</vt:lpstr>
      <vt:lpstr>PowerPoint-Präsentation</vt:lpstr>
      <vt:lpstr>Datenübertragung</vt:lpstr>
      <vt:lpstr>Verwendete Programme</vt:lpstr>
      <vt:lpstr>Zukunftspläne</vt:lpstr>
      <vt:lpstr>PowerPoint-Präsentation</vt:lpstr>
      <vt:lpstr>03</vt:lpstr>
      <vt:lpstr>PowerPoint-Präsentation</vt:lpstr>
      <vt:lpstr>PowerPoint-Präsentation</vt:lpstr>
      <vt:lpstr>IMU</vt:lpstr>
      <vt:lpstr>PowerPoint-Präsentation</vt:lpstr>
      <vt:lpstr>PowerPoint-Präsentation</vt:lpstr>
      <vt:lpstr>PowerPoint-Präsentation</vt:lpstr>
      <vt:lpstr>PowerPoint-Präsentation</vt:lpstr>
      <vt:lpstr>S.Bus</vt:lpstr>
      <vt:lpstr>PowerPoint-Präsentation</vt:lpstr>
      <vt:lpstr>PowerPoint-Präsentation</vt:lpstr>
      <vt:lpstr>PowerPoint-Präsentation</vt:lpstr>
      <vt:lpstr>PowerPoint-Präsentation</vt:lpstr>
      <vt:lpstr>Programme</vt:lpstr>
      <vt:lpstr>Zukunftspläne</vt:lpstr>
      <vt:lpstr>Zeitaufwand</vt:lpstr>
      <vt:lpstr>04</vt:lpstr>
      <vt:lpstr>Login + Registrierung </vt:lpstr>
      <vt:lpstr>Firebase-Auth-Struktur</vt:lpstr>
      <vt:lpstr>Firestore-Struktur </vt:lpstr>
      <vt:lpstr>Firebase-Storage-Struktur</vt:lpstr>
      <vt:lpstr>Realtime Database</vt:lpstr>
      <vt:lpstr>Flugdaten Live anzeigen </vt:lpstr>
      <vt:lpstr>Livevideo / Live-View</vt:lpstr>
      <vt:lpstr>Videoübertragung</vt:lpstr>
      <vt:lpstr>Einstellungen + Light Mode</vt:lpstr>
      <vt:lpstr>Swipe Menu / Userprofil</vt:lpstr>
      <vt:lpstr>Credits + Sponsorenlogo</vt:lpstr>
      <vt:lpstr>Vorherige Flüge</vt:lpstr>
      <vt:lpstr>Benützte Programme / Packages</vt:lpstr>
      <vt:lpstr>Zukunftspläne</vt:lpstr>
      <vt:lpstr>Zeitaufwand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 PV – Drohne Diplomarbeit</dc:title>
  <cp:lastModifiedBy>Lendl Maximilian</cp:lastModifiedBy>
  <cp:revision>4</cp:revision>
  <dcterms:modified xsi:type="dcterms:W3CDTF">2024-01-20T19:52:47Z</dcterms:modified>
</cp:coreProperties>
</file>